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3F25"/>
    <a:srgbClr val="9CA052"/>
    <a:srgbClr val="676767"/>
    <a:srgbClr val="EFEA77"/>
    <a:srgbClr val="2E3640"/>
    <a:srgbClr val="E33830"/>
    <a:srgbClr val="EF792F"/>
    <a:srgbClr val="EFB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79" autoAdjust="0"/>
  </p:normalViewPr>
  <p:slideViewPr>
    <p:cSldViewPr>
      <p:cViewPr>
        <p:scale>
          <a:sx n="69" d="100"/>
          <a:sy n="69" d="100"/>
        </p:scale>
        <p:origin x="-50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0620C-54A6-4889-A372-6D3C5A881DC9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39763" y="4125913"/>
            <a:ext cx="5121275" cy="3910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238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850" y="8250238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5D8D2-4BC8-4397-A031-F1DDE9400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3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E6BB-D429-4011-B422-7619FE55B8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E6BB-D429-4011-B422-7619FE55B8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E6BB-D429-4011-B422-7619FE55B8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12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106527600" y="105613200"/>
            <a:chExt cx="7315200" cy="7829550"/>
          </a:xfrm>
        </p:grpSpPr>
        <p:sp>
          <p:nvSpPr>
            <p:cNvPr id="46" name="Freeform 127"/>
            <p:cNvSpPr>
              <a:spLocks/>
            </p:cNvSpPr>
            <p:nvPr/>
          </p:nvSpPr>
          <p:spPr bwMode="auto">
            <a:xfrm>
              <a:off x="106527600" y="105613200"/>
              <a:ext cx="7315200" cy="3456239"/>
            </a:xfrm>
            <a:custGeom>
              <a:avLst/>
              <a:gdLst/>
              <a:ahLst/>
              <a:cxnLst>
                <a:cxn ang="0">
                  <a:pos x="2448" y="0"/>
                </a:cxn>
                <a:cxn ang="0">
                  <a:pos x="0" y="0"/>
                </a:cxn>
                <a:cxn ang="0">
                  <a:pos x="0" y="526"/>
                </a:cxn>
                <a:cxn ang="0">
                  <a:pos x="2448" y="1144"/>
                </a:cxn>
                <a:cxn ang="0">
                  <a:pos x="2448" y="0"/>
                </a:cxn>
              </a:cxnLst>
              <a:rect l="0" t="0" r="r" b="b"/>
              <a:pathLst>
                <a:path w="2448" h="1144">
                  <a:moveTo>
                    <a:pt x="244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892" y="865"/>
                    <a:pt x="1708" y="1072"/>
                    <a:pt x="2448" y="1144"/>
                  </a:cubicBezTo>
                  <a:lnTo>
                    <a:pt x="2448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9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Freeform 128"/>
            <p:cNvSpPr>
              <a:spLocks/>
            </p:cNvSpPr>
            <p:nvPr/>
          </p:nvSpPr>
          <p:spPr bwMode="auto">
            <a:xfrm>
              <a:off x="106527600" y="110002823"/>
              <a:ext cx="7315200" cy="2473921"/>
            </a:xfrm>
            <a:custGeom>
              <a:avLst/>
              <a:gdLst/>
              <a:ahLst/>
              <a:cxnLst>
                <a:cxn ang="0">
                  <a:pos x="0" y="107"/>
                </a:cxn>
                <a:cxn ang="0">
                  <a:pos x="0" y="819"/>
                </a:cxn>
                <a:cxn ang="0">
                  <a:pos x="2252" y="445"/>
                </a:cxn>
                <a:cxn ang="0">
                  <a:pos x="2448" y="363"/>
                </a:cxn>
                <a:cxn ang="0">
                  <a:pos x="2448" y="0"/>
                </a:cxn>
                <a:cxn ang="0">
                  <a:pos x="0" y="107"/>
                </a:cxn>
              </a:cxnLst>
              <a:rect l="0" t="0" r="r" b="b"/>
              <a:pathLst>
                <a:path w="2448" h="819">
                  <a:moveTo>
                    <a:pt x="0" y="107"/>
                  </a:moveTo>
                  <a:cubicBezTo>
                    <a:pt x="0" y="819"/>
                    <a:pt x="0" y="819"/>
                    <a:pt x="0" y="819"/>
                  </a:cubicBezTo>
                  <a:cubicBezTo>
                    <a:pt x="806" y="765"/>
                    <a:pt x="1557" y="641"/>
                    <a:pt x="2252" y="445"/>
                  </a:cubicBezTo>
                  <a:cubicBezTo>
                    <a:pt x="2332" y="420"/>
                    <a:pt x="2398" y="393"/>
                    <a:pt x="2448" y="363"/>
                  </a:cubicBezTo>
                  <a:cubicBezTo>
                    <a:pt x="2448" y="0"/>
                    <a:pt x="2448" y="0"/>
                    <a:pt x="2448" y="0"/>
                  </a:cubicBezTo>
                  <a:cubicBezTo>
                    <a:pt x="1623" y="150"/>
                    <a:pt x="807" y="185"/>
                    <a:pt x="0" y="10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9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Freeform 129"/>
            <p:cNvSpPr>
              <a:spLocks/>
            </p:cNvSpPr>
            <p:nvPr/>
          </p:nvSpPr>
          <p:spPr bwMode="auto">
            <a:xfrm>
              <a:off x="106527600" y="111099323"/>
              <a:ext cx="7315200" cy="2343427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0" y="776"/>
                </a:cxn>
                <a:cxn ang="0">
                  <a:pos x="2448" y="776"/>
                </a:cxn>
                <a:cxn ang="0">
                  <a:pos x="2448" y="0"/>
                </a:cxn>
                <a:cxn ang="0">
                  <a:pos x="2252" y="82"/>
                </a:cxn>
                <a:cxn ang="0">
                  <a:pos x="0" y="456"/>
                </a:cxn>
              </a:cxnLst>
              <a:rect l="0" t="0" r="r" b="b"/>
              <a:pathLst>
                <a:path w="2448" h="776">
                  <a:moveTo>
                    <a:pt x="0" y="456"/>
                  </a:moveTo>
                  <a:cubicBezTo>
                    <a:pt x="0" y="776"/>
                    <a:pt x="0" y="776"/>
                    <a:pt x="0" y="776"/>
                  </a:cubicBezTo>
                  <a:cubicBezTo>
                    <a:pt x="2448" y="776"/>
                    <a:pt x="2448" y="776"/>
                    <a:pt x="2448" y="776"/>
                  </a:cubicBezTo>
                  <a:cubicBezTo>
                    <a:pt x="2448" y="0"/>
                    <a:pt x="2448" y="0"/>
                    <a:pt x="2448" y="0"/>
                  </a:cubicBezTo>
                  <a:cubicBezTo>
                    <a:pt x="2398" y="30"/>
                    <a:pt x="2332" y="57"/>
                    <a:pt x="2252" y="82"/>
                  </a:cubicBezTo>
                  <a:cubicBezTo>
                    <a:pt x="1557" y="278"/>
                    <a:pt x="806" y="402"/>
                    <a:pt x="0" y="456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Freeform 130"/>
            <p:cNvSpPr>
              <a:spLocks/>
            </p:cNvSpPr>
            <p:nvPr/>
          </p:nvSpPr>
          <p:spPr bwMode="auto">
            <a:xfrm>
              <a:off x="106527600" y="107202672"/>
              <a:ext cx="7315200" cy="3358369"/>
            </a:xfrm>
            <a:custGeom>
              <a:avLst/>
              <a:gdLst/>
              <a:ahLst/>
              <a:cxnLst>
                <a:cxn ang="0">
                  <a:pos x="2448" y="927"/>
                </a:cxn>
                <a:cxn ang="0">
                  <a:pos x="2448" y="618"/>
                </a:cxn>
                <a:cxn ang="0">
                  <a:pos x="0" y="0"/>
                </a:cxn>
                <a:cxn ang="0">
                  <a:pos x="0" y="1034"/>
                </a:cxn>
                <a:cxn ang="0">
                  <a:pos x="2448" y="927"/>
                </a:cxn>
              </a:cxnLst>
              <a:rect l="0" t="0" r="r" b="b"/>
              <a:pathLst>
                <a:path w="2448" h="1112">
                  <a:moveTo>
                    <a:pt x="2448" y="927"/>
                  </a:moveTo>
                  <a:cubicBezTo>
                    <a:pt x="2448" y="618"/>
                    <a:pt x="2448" y="618"/>
                    <a:pt x="2448" y="618"/>
                  </a:cubicBezTo>
                  <a:cubicBezTo>
                    <a:pt x="1708" y="546"/>
                    <a:pt x="892" y="339"/>
                    <a:pt x="0" y="0"/>
                  </a:cubicBezTo>
                  <a:cubicBezTo>
                    <a:pt x="0" y="1034"/>
                    <a:pt x="0" y="1034"/>
                    <a:pt x="0" y="1034"/>
                  </a:cubicBezTo>
                  <a:cubicBezTo>
                    <a:pt x="807" y="1112"/>
                    <a:pt x="1623" y="1077"/>
                    <a:pt x="2448" y="92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" name="Freeform 134"/>
          <p:cNvSpPr>
            <a:spLocks/>
          </p:cNvSpPr>
          <p:nvPr/>
        </p:nvSpPr>
        <p:spPr bwMode="auto">
          <a:xfrm>
            <a:off x="0" y="5059363"/>
            <a:ext cx="9144000" cy="1570037"/>
          </a:xfrm>
          <a:custGeom>
            <a:avLst/>
            <a:gdLst/>
            <a:ahLst/>
            <a:cxnLst>
              <a:cxn ang="0">
                <a:pos x="95" y="520"/>
              </a:cxn>
              <a:cxn ang="0">
                <a:pos x="192" y="505"/>
              </a:cxn>
              <a:cxn ang="0">
                <a:pos x="288" y="520"/>
              </a:cxn>
              <a:cxn ang="0">
                <a:pos x="385" y="505"/>
              </a:cxn>
              <a:cxn ang="0">
                <a:pos x="481" y="520"/>
              </a:cxn>
              <a:cxn ang="0">
                <a:pos x="578" y="505"/>
              </a:cxn>
              <a:cxn ang="0">
                <a:pos x="674" y="520"/>
              </a:cxn>
              <a:cxn ang="0">
                <a:pos x="771" y="505"/>
              </a:cxn>
              <a:cxn ang="0">
                <a:pos x="868" y="520"/>
              </a:cxn>
              <a:cxn ang="0">
                <a:pos x="964" y="505"/>
              </a:cxn>
              <a:cxn ang="0">
                <a:pos x="1061" y="520"/>
              </a:cxn>
              <a:cxn ang="0">
                <a:pos x="1157" y="505"/>
              </a:cxn>
              <a:cxn ang="0">
                <a:pos x="1221" y="505"/>
              </a:cxn>
              <a:cxn ang="0">
                <a:pos x="1284" y="505"/>
              </a:cxn>
              <a:cxn ang="0">
                <a:pos x="1381" y="520"/>
              </a:cxn>
              <a:cxn ang="0">
                <a:pos x="1477" y="505"/>
              </a:cxn>
              <a:cxn ang="0">
                <a:pos x="1574" y="520"/>
              </a:cxn>
              <a:cxn ang="0">
                <a:pos x="1671" y="505"/>
              </a:cxn>
              <a:cxn ang="0">
                <a:pos x="1767" y="520"/>
              </a:cxn>
              <a:cxn ang="0">
                <a:pos x="1864" y="505"/>
              </a:cxn>
              <a:cxn ang="0">
                <a:pos x="1960" y="520"/>
              </a:cxn>
              <a:cxn ang="0">
                <a:pos x="2057" y="505"/>
              </a:cxn>
              <a:cxn ang="0">
                <a:pos x="2153" y="520"/>
              </a:cxn>
              <a:cxn ang="0">
                <a:pos x="2250" y="505"/>
              </a:cxn>
              <a:cxn ang="0">
                <a:pos x="2346" y="520"/>
              </a:cxn>
              <a:cxn ang="0">
                <a:pos x="2443" y="505"/>
              </a:cxn>
              <a:cxn ang="0">
                <a:pos x="2443" y="0"/>
              </a:cxn>
              <a:cxn ang="0">
                <a:pos x="2346" y="14"/>
              </a:cxn>
              <a:cxn ang="0">
                <a:pos x="2250" y="0"/>
              </a:cxn>
              <a:cxn ang="0">
                <a:pos x="2153" y="14"/>
              </a:cxn>
              <a:cxn ang="0">
                <a:pos x="2057" y="0"/>
              </a:cxn>
              <a:cxn ang="0">
                <a:pos x="1960" y="14"/>
              </a:cxn>
              <a:cxn ang="0">
                <a:pos x="1864" y="0"/>
              </a:cxn>
              <a:cxn ang="0">
                <a:pos x="1767" y="14"/>
              </a:cxn>
              <a:cxn ang="0">
                <a:pos x="1671" y="0"/>
              </a:cxn>
              <a:cxn ang="0">
                <a:pos x="1574" y="14"/>
              </a:cxn>
              <a:cxn ang="0">
                <a:pos x="1477" y="0"/>
              </a:cxn>
              <a:cxn ang="0">
                <a:pos x="1381" y="14"/>
              </a:cxn>
              <a:cxn ang="0">
                <a:pos x="1284" y="0"/>
              </a:cxn>
              <a:cxn ang="0">
                <a:pos x="1221" y="0"/>
              </a:cxn>
              <a:cxn ang="0">
                <a:pos x="1157" y="0"/>
              </a:cxn>
              <a:cxn ang="0">
                <a:pos x="1061" y="14"/>
              </a:cxn>
              <a:cxn ang="0">
                <a:pos x="964" y="0"/>
              </a:cxn>
              <a:cxn ang="0">
                <a:pos x="868" y="14"/>
              </a:cxn>
              <a:cxn ang="0">
                <a:pos x="771" y="0"/>
              </a:cxn>
              <a:cxn ang="0">
                <a:pos x="674" y="14"/>
              </a:cxn>
              <a:cxn ang="0">
                <a:pos x="578" y="0"/>
              </a:cxn>
              <a:cxn ang="0">
                <a:pos x="481" y="14"/>
              </a:cxn>
              <a:cxn ang="0">
                <a:pos x="385" y="0"/>
              </a:cxn>
              <a:cxn ang="0">
                <a:pos x="288" y="14"/>
              </a:cxn>
              <a:cxn ang="0">
                <a:pos x="192" y="0"/>
              </a:cxn>
              <a:cxn ang="0">
                <a:pos x="95" y="14"/>
              </a:cxn>
              <a:cxn ang="0">
                <a:pos x="0" y="0"/>
              </a:cxn>
            </a:cxnLst>
            <a:rect l="0" t="0" r="r" b="b"/>
            <a:pathLst>
              <a:path w="2448" h="520">
                <a:moveTo>
                  <a:pt x="31" y="520"/>
                </a:moveTo>
                <a:cubicBezTo>
                  <a:pt x="39" y="511"/>
                  <a:pt x="50" y="505"/>
                  <a:pt x="63" y="505"/>
                </a:cubicBezTo>
                <a:cubicBezTo>
                  <a:pt x="76" y="505"/>
                  <a:pt x="87" y="511"/>
                  <a:pt x="95" y="520"/>
                </a:cubicBezTo>
                <a:cubicBezTo>
                  <a:pt x="103" y="511"/>
                  <a:pt x="115" y="505"/>
                  <a:pt x="127" y="505"/>
                </a:cubicBezTo>
                <a:cubicBezTo>
                  <a:pt x="140" y="505"/>
                  <a:pt x="152" y="511"/>
                  <a:pt x="160" y="520"/>
                </a:cubicBezTo>
                <a:cubicBezTo>
                  <a:pt x="167" y="511"/>
                  <a:pt x="179" y="505"/>
                  <a:pt x="192" y="505"/>
                </a:cubicBezTo>
                <a:cubicBezTo>
                  <a:pt x="205" y="505"/>
                  <a:pt x="216" y="511"/>
                  <a:pt x="224" y="520"/>
                </a:cubicBezTo>
                <a:cubicBezTo>
                  <a:pt x="232" y="511"/>
                  <a:pt x="243" y="505"/>
                  <a:pt x="256" y="505"/>
                </a:cubicBezTo>
                <a:cubicBezTo>
                  <a:pt x="269" y="505"/>
                  <a:pt x="280" y="511"/>
                  <a:pt x="288" y="520"/>
                </a:cubicBezTo>
                <a:cubicBezTo>
                  <a:pt x="296" y="511"/>
                  <a:pt x="308" y="505"/>
                  <a:pt x="320" y="505"/>
                </a:cubicBezTo>
                <a:cubicBezTo>
                  <a:pt x="333" y="505"/>
                  <a:pt x="345" y="511"/>
                  <a:pt x="353" y="520"/>
                </a:cubicBezTo>
                <a:cubicBezTo>
                  <a:pt x="360" y="511"/>
                  <a:pt x="372" y="505"/>
                  <a:pt x="385" y="505"/>
                </a:cubicBezTo>
                <a:cubicBezTo>
                  <a:pt x="398" y="505"/>
                  <a:pt x="409" y="511"/>
                  <a:pt x="417" y="520"/>
                </a:cubicBezTo>
                <a:cubicBezTo>
                  <a:pt x="425" y="511"/>
                  <a:pt x="436" y="505"/>
                  <a:pt x="449" y="505"/>
                </a:cubicBezTo>
                <a:cubicBezTo>
                  <a:pt x="462" y="505"/>
                  <a:pt x="473" y="511"/>
                  <a:pt x="481" y="520"/>
                </a:cubicBezTo>
                <a:cubicBezTo>
                  <a:pt x="489" y="511"/>
                  <a:pt x="501" y="505"/>
                  <a:pt x="514" y="505"/>
                </a:cubicBezTo>
                <a:cubicBezTo>
                  <a:pt x="526" y="505"/>
                  <a:pt x="538" y="511"/>
                  <a:pt x="546" y="520"/>
                </a:cubicBezTo>
                <a:cubicBezTo>
                  <a:pt x="554" y="511"/>
                  <a:pt x="565" y="505"/>
                  <a:pt x="578" y="505"/>
                </a:cubicBezTo>
                <a:cubicBezTo>
                  <a:pt x="591" y="505"/>
                  <a:pt x="602" y="511"/>
                  <a:pt x="610" y="520"/>
                </a:cubicBezTo>
                <a:cubicBezTo>
                  <a:pt x="618" y="511"/>
                  <a:pt x="629" y="505"/>
                  <a:pt x="642" y="505"/>
                </a:cubicBezTo>
                <a:cubicBezTo>
                  <a:pt x="655" y="505"/>
                  <a:pt x="667" y="511"/>
                  <a:pt x="674" y="520"/>
                </a:cubicBezTo>
                <a:cubicBezTo>
                  <a:pt x="682" y="511"/>
                  <a:pt x="694" y="505"/>
                  <a:pt x="707" y="505"/>
                </a:cubicBezTo>
                <a:cubicBezTo>
                  <a:pt x="719" y="505"/>
                  <a:pt x="731" y="511"/>
                  <a:pt x="739" y="520"/>
                </a:cubicBezTo>
                <a:cubicBezTo>
                  <a:pt x="747" y="511"/>
                  <a:pt x="758" y="505"/>
                  <a:pt x="771" y="505"/>
                </a:cubicBezTo>
                <a:cubicBezTo>
                  <a:pt x="784" y="505"/>
                  <a:pt x="795" y="511"/>
                  <a:pt x="803" y="520"/>
                </a:cubicBezTo>
                <a:cubicBezTo>
                  <a:pt x="811" y="511"/>
                  <a:pt x="823" y="505"/>
                  <a:pt x="835" y="505"/>
                </a:cubicBezTo>
                <a:cubicBezTo>
                  <a:pt x="848" y="505"/>
                  <a:pt x="860" y="511"/>
                  <a:pt x="868" y="520"/>
                </a:cubicBezTo>
                <a:cubicBezTo>
                  <a:pt x="875" y="511"/>
                  <a:pt x="887" y="505"/>
                  <a:pt x="900" y="505"/>
                </a:cubicBezTo>
                <a:cubicBezTo>
                  <a:pt x="913" y="505"/>
                  <a:pt x="924" y="511"/>
                  <a:pt x="932" y="520"/>
                </a:cubicBezTo>
                <a:cubicBezTo>
                  <a:pt x="940" y="511"/>
                  <a:pt x="951" y="505"/>
                  <a:pt x="964" y="505"/>
                </a:cubicBezTo>
                <a:cubicBezTo>
                  <a:pt x="977" y="505"/>
                  <a:pt x="988" y="511"/>
                  <a:pt x="996" y="520"/>
                </a:cubicBezTo>
                <a:cubicBezTo>
                  <a:pt x="1004" y="511"/>
                  <a:pt x="1016" y="505"/>
                  <a:pt x="1028" y="505"/>
                </a:cubicBezTo>
                <a:cubicBezTo>
                  <a:pt x="1041" y="505"/>
                  <a:pt x="1053" y="511"/>
                  <a:pt x="1061" y="520"/>
                </a:cubicBezTo>
                <a:cubicBezTo>
                  <a:pt x="1069" y="511"/>
                  <a:pt x="1080" y="505"/>
                  <a:pt x="1093" y="505"/>
                </a:cubicBezTo>
                <a:cubicBezTo>
                  <a:pt x="1106" y="505"/>
                  <a:pt x="1117" y="511"/>
                  <a:pt x="1125" y="520"/>
                </a:cubicBezTo>
                <a:cubicBezTo>
                  <a:pt x="1133" y="511"/>
                  <a:pt x="1144" y="505"/>
                  <a:pt x="1157" y="505"/>
                </a:cubicBezTo>
                <a:cubicBezTo>
                  <a:pt x="1170" y="505"/>
                  <a:pt x="1181" y="511"/>
                  <a:pt x="1189" y="519"/>
                </a:cubicBezTo>
                <a:cubicBezTo>
                  <a:pt x="1196" y="511"/>
                  <a:pt x="1208" y="505"/>
                  <a:pt x="1220" y="505"/>
                </a:cubicBezTo>
                <a:cubicBezTo>
                  <a:pt x="1220" y="505"/>
                  <a:pt x="1220" y="505"/>
                  <a:pt x="1221" y="505"/>
                </a:cubicBezTo>
                <a:cubicBezTo>
                  <a:pt x="1221" y="505"/>
                  <a:pt x="1221" y="505"/>
                  <a:pt x="1222" y="505"/>
                </a:cubicBezTo>
                <a:cubicBezTo>
                  <a:pt x="1234" y="505"/>
                  <a:pt x="1245" y="511"/>
                  <a:pt x="1253" y="519"/>
                </a:cubicBezTo>
                <a:cubicBezTo>
                  <a:pt x="1261" y="511"/>
                  <a:pt x="1272" y="505"/>
                  <a:pt x="1284" y="505"/>
                </a:cubicBezTo>
                <a:cubicBezTo>
                  <a:pt x="1297" y="505"/>
                  <a:pt x="1309" y="511"/>
                  <a:pt x="1317" y="520"/>
                </a:cubicBezTo>
                <a:cubicBezTo>
                  <a:pt x="1324" y="511"/>
                  <a:pt x="1336" y="505"/>
                  <a:pt x="1349" y="505"/>
                </a:cubicBezTo>
                <a:cubicBezTo>
                  <a:pt x="1362" y="505"/>
                  <a:pt x="1373" y="511"/>
                  <a:pt x="1381" y="520"/>
                </a:cubicBezTo>
                <a:cubicBezTo>
                  <a:pt x="1389" y="511"/>
                  <a:pt x="1400" y="505"/>
                  <a:pt x="1413" y="505"/>
                </a:cubicBezTo>
                <a:cubicBezTo>
                  <a:pt x="1426" y="505"/>
                  <a:pt x="1437" y="511"/>
                  <a:pt x="1445" y="520"/>
                </a:cubicBezTo>
                <a:cubicBezTo>
                  <a:pt x="1453" y="511"/>
                  <a:pt x="1465" y="505"/>
                  <a:pt x="1477" y="505"/>
                </a:cubicBezTo>
                <a:cubicBezTo>
                  <a:pt x="1490" y="505"/>
                  <a:pt x="1502" y="511"/>
                  <a:pt x="1510" y="520"/>
                </a:cubicBezTo>
                <a:cubicBezTo>
                  <a:pt x="1517" y="511"/>
                  <a:pt x="1529" y="505"/>
                  <a:pt x="1542" y="505"/>
                </a:cubicBezTo>
                <a:cubicBezTo>
                  <a:pt x="1555" y="505"/>
                  <a:pt x="1566" y="511"/>
                  <a:pt x="1574" y="520"/>
                </a:cubicBezTo>
                <a:cubicBezTo>
                  <a:pt x="1582" y="511"/>
                  <a:pt x="1593" y="505"/>
                  <a:pt x="1606" y="505"/>
                </a:cubicBezTo>
                <a:cubicBezTo>
                  <a:pt x="1619" y="505"/>
                  <a:pt x="1630" y="511"/>
                  <a:pt x="1638" y="520"/>
                </a:cubicBezTo>
                <a:cubicBezTo>
                  <a:pt x="1646" y="511"/>
                  <a:pt x="1658" y="505"/>
                  <a:pt x="1671" y="505"/>
                </a:cubicBezTo>
                <a:cubicBezTo>
                  <a:pt x="1683" y="505"/>
                  <a:pt x="1695" y="511"/>
                  <a:pt x="1703" y="520"/>
                </a:cubicBezTo>
                <a:cubicBezTo>
                  <a:pt x="1711" y="511"/>
                  <a:pt x="1722" y="505"/>
                  <a:pt x="1735" y="505"/>
                </a:cubicBezTo>
                <a:cubicBezTo>
                  <a:pt x="1748" y="505"/>
                  <a:pt x="1759" y="511"/>
                  <a:pt x="1767" y="520"/>
                </a:cubicBezTo>
                <a:cubicBezTo>
                  <a:pt x="1775" y="511"/>
                  <a:pt x="1786" y="505"/>
                  <a:pt x="1799" y="505"/>
                </a:cubicBezTo>
                <a:cubicBezTo>
                  <a:pt x="1812" y="505"/>
                  <a:pt x="1824" y="511"/>
                  <a:pt x="1831" y="520"/>
                </a:cubicBezTo>
                <a:cubicBezTo>
                  <a:pt x="1839" y="511"/>
                  <a:pt x="1851" y="505"/>
                  <a:pt x="1864" y="505"/>
                </a:cubicBezTo>
                <a:cubicBezTo>
                  <a:pt x="1876" y="505"/>
                  <a:pt x="1888" y="511"/>
                  <a:pt x="1896" y="520"/>
                </a:cubicBezTo>
                <a:cubicBezTo>
                  <a:pt x="1904" y="511"/>
                  <a:pt x="1915" y="505"/>
                  <a:pt x="1928" y="505"/>
                </a:cubicBezTo>
                <a:cubicBezTo>
                  <a:pt x="1941" y="505"/>
                  <a:pt x="1952" y="511"/>
                  <a:pt x="1960" y="520"/>
                </a:cubicBezTo>
                <a:cubicBezTo>
                  <a:pt x="1968" y="511"/>
                  <a:pt x="1980" y="505"/>
                  <a:pt x="1992" y="505"/>
                </a:cubicBezTo>
                <a:cubicBezTo>
                  <a:pt x="2005" y="505"/>
                  <a:pt x="2017" y="511"/>
                  <a:pt x="2025" y="520"/>
                </a:cubicBezTo>
                <a:cubicBezTo>
                  <a:pt x="2032" y="511"/>
                  <a:pt x="2044" y="505"/>
                  <a:pt x="2057" y="505"/>
                </a:cubicBezTo>
                <a:cubicBezTo>
                  <a:pt x="2070" y="505"/>
                  <a:pt x="2081" y="511"/>
                  <a:pt x="2089" y="520"/>
                </a:cubicBezTo>
                <a:cubicBezTo>
                  <a:pt x="2097" y="511"/>
                  <a:pt x="2108" y="505"/>
                  <a:pt x="2121" y="505"/>
                </a:cubicBezTo>
                <a:cubicBezTo>
                  <a:pt x="2134" y="505"/>
                  <a:pt x="2145" y="511"/>
                  <a:pt x="2153" y="520"/>
                </a:cubicBezTo>
                <a:cubicBezTo>
                  <a:pt x="2161" y="511"/>
                  <a:pt x="2173" y="505"/>
                  <a:pt x="2185" y="505"/>
                </a:cubicBezTo>
                <a:cubicBezTo>
                  <a:pt x="2198" y="505"/>
                  <a:pt x="2210" y="511"/>
                  <a:pt x="2218" y="520"/>
                </a:cubicBezTo>
                <a:cubicBezTo>
                  <a:pt x="2226" y="511"/>
                  <a:pt x="2237" y="505"/>
                  <a:pt x="2250" y="505"/>
                </a:cubicBezTo>
                <a:cubicBezTo>
                  <a:pt x="2263" y="505"/>
                  <a:pt x="2274" y="511"/>
                  <a:pt x="2282" y="520"/>
                </a:cubicBezTo>
                <a:cubicBezTo>
                  <a:pt x="2290" y="511"/>
                  <a:pt x="2301" y="505"/>
                  <a:pt x="2314" y="505"/>
                </a:cubicBezTo>
                <a:cubicBezTo>
                  <a:pt x="2327" y="505"/>
                  <a:pt x="2339" y="511"/>
                  <a:pt x="2346" y="520"/>
                </a:cubicBezTo>
                <a:cubicBezTo>
                  <a:pt x="2354" y="511"/>
                  <a:pt x="2366" y="505"/>
                  <a:pt x="2379" y="505"/>
                </a:cubicBezTo>
                <a:cubicBezTo>
                  <a:pt x="2391" y="505"/>
                  <a:pt x="2403" y="511"/>
                  <a:pt x="2411" y="520"/>
                </a:cubicBezTo>
                <a:cubicBezTo>
                  <a:pt x="2419" y="511"/>
                  <a:pt x="2430" y="505"/>
                  <a:pt x="2443" y="505"/>
                </a:cubicBezTo>
                <a:cubicBezTo>
                  <a:pt x="2445" y="505"/>
                  <a:pt x="2446" y="505"/>
                  <a:pt x="2448" y="506"/>
                </a:cubicBezTo>
                <a:cubicBezTo>
                  <a:pt x="2448" y="0"/>
                  <a:pt x="2448" y="0"/>
                  <a:pt x="2448" y="0"/>
                </a:cubicBezTo>
                <a:cubicBezTo>
                  <a:pt x="2446" y="0"/>
                  <a:pt x="2445" y="0"/>
                  <a:pt x="2443" y="0"/>
                </a:cubicBezTo>
                <a:cubicBezTo>
                  <a:pt x="2430" y="0"/>
                  <a:pt x="2419" y="6"/>
                  <a:pt x="2411" y="14"/>
                </a:cubicBezTo>
                <a:cubicBezTo>
                  <a:pt x="2403" y="6"/>
                  <a:pt x="2391" y="0"/>
                  <a:pt x="2379" y="0"/>
                </a:cubicBezTo>
                <a:cubicBezTo>
                  <a:pt x="2366" y="0"/>
                  <a:pt x="2354" y="6"/>
                  <a:pt x="2346" y="14"/>
                </a:cubicBezTo>
                <a:cubicBezTo>
                  <a:pt x="2339" y="6"/>
                  <a:pt x="2327" y="0"/>
                  <a:pt x="2314" y="0"/>
                </a:cubicBezTo>
                <a:cubicBezTo>
                  <a:pt x="2301" y="0"/>
                  <a:pt x="2290" y="6"/>
                  <a:pt x="2282" y="14"/>
                </a:cubicBezTo>
                <a:cubicBezTo>
                  <a:pt x="2274" y="6"/>
                  <a:pt x="2263" y="0"/>
                  <a:pt x="2250" y="0"/>
                </a:cubicBezTo>
                <a:cubicBezTo>
                  <a:pt x="2237" y="0"/>
                  <a:pt x="2226" y="6"/>
                  <a:pt x="2218" y="14"/>
                </a:cubicBezTo>
                <a:cubicBezTo>
                  <a:pt x="2210" y="6"/>
                  <a:pt x="2198" y="0"/>
                  <a:pt x="2185" y="0"/>
                </a:cubicBezTo>
                <a:cubicBezTo>
                  <a:pt x="2173" y="0"/>
                  <a:pt x="2161" y="6"/>
                  <a:pt x="2153" y="14"/>
                </a:cubicBezTo>
                <a:cubicBezTo>
                  <a:pt x="2145" y="6"/>
                  <a:pt x="2134" y="0"/>
                  <a:pt x="2121" y="0"/>
                </a:cubicBezTo>
                <a:cubicBezTo>
                  <a:pt x="2108" y="0"/>
                  <a:pt x="2097" y="6"/>
                  <a:pt x="2089" y="14"/>
                </a:cubicBezTo>
                <a:cubicBezTo>
                  <a:pt x="2081" y="6"/>
                  <a:pt x="2070" y="0"/>
                  <a:pt x="2057" y="0"/>
                </a:cubicBezTo>
                <a:cubicBezTo>
                  <a:pt x="2044" y="0"/>
                  <a:pt x="2032" y="6"/>
                  <a:pt x="2025" y="14"/>
                </a:cubicBezTo>
                <a:cubicBezTo>
                  <a:pt x="2017" y="6"/>
                  <a:pt x="2005" y="0"/>
                  <a:pt x="1992" y="0"/>
                </a:cubicBezTo>
                <a:cubicBezTo>
                  <a:pt x="1980" y="0"/>
                  <a:pt x="1968" y="6"/>
                  <a:pt x="1960" y="14"/>
                </a:cubicBezTo>
                <a:cubicBezTo>
                  <a:pt x="1952" y="6"/>
                  <a:pt x="1941" y="0"/>
                  <a:pt x="1928" y="0"/>
                </a:cubicBezTo>
                <a:cubicBezTo>
                  <a:pt x="1915" y="0"/>
                  <a:pt x="1904" y="6"/>
                  <a:pt x="1896" y="14"/>
                </a:cubicBezTo>
                <a:cubicBezTo>
                  <a:pt x="1888" y="6"/>
                  <a:pt x="1876" y="0"/>
                  <a:pt x="1864" y="0"/>
                </a:cubicBezTo>
                <a:cubicBezTo>
                  <a:pt x="1851" y="0"/>
                  <a:pt x="1839" y="6"/>
                  <a:pt x="1831" y="14"/>
                </a:cubicBezTo>
                <a:cubicBezTo>
                  <a:pt x="1824" y="6"/>
                  <a:pt x="1812" y="0"/>
                  <a:pt x="1799" y="0"/>
                </a:cubicBezTo>
                <a:cubicBezTo>
                  <a:pt x="1786" y="0"/>
                  <a:pt x="1775" y="6"/>
                  <a:pt x="1767" y="14"/>
                </a:cubicBezTo>
                <a:cubicBezTo>
                  <a:pt x="1759" y="6"/>
                  <a:pt x="1748" y="0"/>
                  <a:pt x="1735" y="0"/>
                </a:cubicBezTo>
                <a:cubicBezTo>
                  <a:pt x="1722" y="0"/>
                  <a:pt x="1711" y="6"/>
                  <a:pt x="1703" y="14"/>
                </a:cubicBezTo>
                <a:cubicBezTo>
                  <a:pt x="1695" y="6"/>
                  <a:pt x="1683" y="0"/>
                  <a:pt x="1671" y="0"/>
                </a:cubicBezTo>
                <a:cubicBezTo>
                  <a:pt x="1658" y="0"/>
                  <a:pt x="1646" y="6"/>
                  <a:pt x="1638" y="14"/>
                </a:cubicBezTo>
                <a:cubicBezTo>
                  <a:pt x="1630" y="6"/>
                  <a:pt x="1619" y="0"/>
                  <a:pt x="1606" y="0"/>
                </a:cubicBezTo>
                <a:cubicBezTo>
                  <a:pt x="1593" y="0"/>
                  <a:pt x="1582" y="6"/>
                  <a:pt x="1574" y="14"/>
                </a:cubicBezTo>
                <a:cubicBezTo>
                  <a:pt x="1566" y="6"/>
                  <a:pt x="1555" y="0"/>
                  <a:pt x="1542" y="0"/>
                </a:cubicBezTo>
                <a:cubicBezTo>
                  <a:pt x="1529" y="0"/>
                  <a:pt x="1517" y="6"/>
                  <a:pt x="1510" y="14"/>
                </a:cubicBezTo>
                <a:cubicBezTo>
                  <a:pt x="1502" y="6"/>
                  <a:pt x="1490" y="0"/>
                  <a:pt x="1477" y="0"/>
                </a:cubicBezTo>
                <a:cubicBezTo>
                  <a:pt x="1465" y="0"/>
                  <a:pt x="1453" y="6"/>
                  <a:pt x="1445" y="14"/>
                </a:cubicBezTo>
                <a:cubicBezTo>
                  <a:pt x="1437" y="6"/>
                  <a:pt x="1426" y="0"/>
                  <a:pt x="1413" y="0"/>
                </a:cubicBezTo>
                <a:cubicBezTo>
                  <a:pt x="1400" y="0"/>
                  <a:pt x="1389" y="6"/>
                  <a:pt x="1381" y="14"/>
                </a:cubicBezTo>
                <a:cubicBezTo>
                  <a:pt x="1373" y="6"/>
                  <a:pt x="1362" y="0"/>
                  <a:pt x="1349" y="0"/>
                </a:cubicBezTo>
                <a:cubicBezTo>
                  <a:pt x="1336" y="0"/>
                  <a:pt x="1324" y="6"/>
                  <a:pt x="1317" y="14"/>
                </a:cubicBezTo>
                <a:cubicBezTo>
                  <a:pt x="1309" y="6"/>
                  <a:pt x="1297" y="0"/>
                  <a:pt x="1284" y="0"/>
                </a:cubicBezTo>
                <a:cubicBezTo>
                  <a:pt x="1272" y="0"/>
                  <a:pt x="1261" y="5"/>
                  <a:pt x="1253" y="14"/>
                </a:cubicBezTo>
                <a:cubicBezTo>
                  <a:pt x="1245" y="5"/>
                  <a:pt x="1234" y="0"/>
                  <a:pt x="1222" y="0"/>
                </a:cubicBezTo>
                <a:cubicBezTo>
                  <a:pt x="1221" y="0"/>
                  <a:pt x="1221" y="0"/>
                  <a:pt x="1221" y="0"/>
                </a:cubicBezTo>
                <a:cubicBezTo>
                  <a:pt x="1220" y="0"/>
                  <a:pt x="1220" y="0"/>
                  <a:pt x="1220" y="0"/>
                </a:cubicBezTo>
                <a:cubicBezTo>
                  <a:pt x="1208" y="0"/>
                  <a:pt x="1196" y="5"/>
                  <a:pt x="1189" y="14"/>
                </a:cubicBezTo>
                <a:cubicBezTo>
                  <a:pt x="1181" y="5"/>
                  <a:pt x="1170" y="0"/>
                  <a:pt x="1157" y="0"/>
                </a:cubicBezTo>
                <a:cubicBezTo>
                  <a:pt x="1144" y="0"/>
                  <a:pt x="1133" y="6"/>
                  <a:pt x="1125" y="14"/>
                </a:cubicBezTo>
                <a:cubicBezTo>
                  <a:pt x="1117" y="6"/>
                  <a:pt x="1106" y="0"/>
                  <a:pt x="1093" y="0"/>
                </a:cubicBezTo>
                <a:cubicBezTo>
                  <a:pt x="1080" y="0"/>
                  <a:pt x="1069" y="6"/>
                  <a:pt x="1061" y="14"/>
                </a:cubicBezTo>
                <a:cubicBezTo>
                  <a:pt x="1053" y="6"/>
                  <a:pt x="1041" y="0"/>
                  <a:pt x="1028" y="0"/>
                </a:cubicBezTo>
                <a:cubicBezTo>
                  <a:pt x="1016" y="0"/>
                  <a:pt x="1004" y="6"/>
                  <a:pt x="996" y="14"/>
                </a:cubicBezTo>
                <a:cubicBezTo>
                  <a:pt x="988" y="6"/>
                  <a:pt x="977" y="0"/>
                  <a:pt x="964" y="0"/>
                </a:cubicBezTo>
                <a:cubicBezTo>
                  <a:pt x="951" y="0"/>
                  <a:pt x="940" y="6"/>
                  <a:pt x="932" y="14"/>
                </a:cubicBezTo>
                <a:cubicBezTo>
                  <a:pt x="924" y="6"/>
                  <a:pt x="913" y="0"/>
                  <a:pt x="900" y="0"/>
                </a:cubicBezTo>
                <a:cubicBezTo>
                  <a:pt x="887" y="0"/>
                  <a:pt x="875" y="6"/>
                  <a:pt x="868" y="14"/>
                </a:cubicBezTo>
                <a:cubicBezTo>
                  <a:pt x="860" y="6"/>
                  <a:pt x="848" y="0"/>
                  <a:pt x="835" y="0"/>
                </a:cubicBezTo>
                <a:cubicBezTo>
                  <a:pt x="823" y="0"/>
                  <a:pt x="811" y="6"/>
                  <a:pt x="803" y="14"/>
                </a:cubicBezTo>
                <a:cubicBezTo>
                  <a:pt x="795" y="6"/>
                  <a:pt x="784" y="0"/>
                  <a:pt x="771" y="0"/>
                </a:cubicBezTo>
                <a:cubicBezTo>
                  <a:pt x="758" y="0"/>
                  <a:pt x="747" y="6"/>
                  <a:pt x="739" y="14"/>
                </a:cubicBezTo>
                <a:cubicBezTo>
                  <a:pt x="731" y="6"/>
                  <a:pt x="719" y="0"/>
                  <a:pt x="707" y="0"/>
                </a:cubicBezTo>
                <a:cubicBezTo>
                  <a:pt x="694" y="0"/>
                  <a:pt x="682" y="6"/>
                  <a:pt x="674" y="14"/>
                </a:cubicBezTo>
                <a:cubicBezTo>
                  <a:pt x="667" y="6"/>
                  <a:pt x="655" y="0"/>
                  <a:pt x="642" y="0"/>
                </a:cubicBezTo>
                <a:cubicBezTo>
                  <a:pt x="629" y="0"/>
                  <a:pt x="618" y="6"/>
                  <a:pt x="610" y="14"/>
                </a:cubicBezTo>
                <a:cubicBezTo>
                  <a:pt x="602" y="6"/>
                  <a:pt x="591" y="0"/>
                  <a:pt x="578" y="0"/>
                </a:cubicBezTo>
                <a:cubicBezTo>
                  <a:pt x="565" y="0"/>
                  <a:pt x="554" y="6"/>
                  <a:pt x="546" y="14"/>
                </a:cubicBezTo>
                <a:cubicBezTo>
                  <a:pt x="538" y="6"/>
                  <a:pt x="526" y="0"/>
                  <a:pt x="514" y="0"/>
                </a:cubicBezTo>
                <a:cubicBezTo>
                  <a:pt x="501" y="0"/>
                  <a:pt x="489" y="6"/>
                  <a:pt x="481" y="14"/>
                </a:cubicBezTo>
                <a:cubicBezTo>
                  <a:pt x="473" y="6"/>
                  <a:pt x="462" y="0"/>
                  <a:pt x="449" y="0"/>
                </a:cubicBezTo>
                <a:cubicBezTo>
                  <a:pt x="436" y="0"/>
                  <a:pt x="425" y="6"/>
                  <a:pt x="417" y="14"/>
                </a:cubicBezTo>
                <a:cubicBezTo>
                  <a:pt x="409" y="6"/>
                  <a:pt x="398" y="0"/>
                  <a:pt x="385" y="0"/>
                </a:cubicBezTo>
                <a:cubicBezTo>
                  <a:pt x="372" y="0"/>
                  <a:pt x="360" y="6"/>
                  <a:pt x="353" y="14"/>
                </a:cubicBezTo>
                <a:cubicBezTo>
                  <a:pt x="345" y="6"/>
                  <a:pt x="333" y="0"/>
                  <a:pt x="320" y="0"/>
                </a:cubicBezTo>
                <a:cubicBezTo>
                  <a:pt x="308" y="0"/>
                  <a:pt x="296" y="6"/>
                  <a:pt x="288" y="14"/>
                </a:cubicBezTo>
                <a:cubicBezTo>
                  <a:pt x="280" y="6"/>
                  <a:pt x="269" y="0"/>
                  <a:pt x="256" y="0"/>
                </a:cubicBezTo>
                <a:cubicBezTo>
                  <a:pt x="243" y="0"/>
                  <a:pt x="232" y="6"/>
                  <a:pt x="224" y="14"/>
                </a:cubicBezTo>
                <a:cubicBezTo>
                  <a:pt x="216" y="6"/>
                  <a:pt x="205" y="0"/>
                  <a:pt x="192" y="0"/>
                </a:cubicBezTo>
                <a:cubicBezTo>
                  <a:pt x="179" y="0"/>
                  <a:pt x="167" y="6"/>
                  <a:pt x="160" y="14"/>
                </a:cubicBezTo>
                <a:cubicBezTo>
                  <a:pt x="152" y="6"/>
                  <a:pt x="140" y="0"/>
                  <a:pt x="127" y="0"/>
                </a:cubicBezTo>
                <a:cubicBezTo>
                  <a:pt x="115" y="0"/>
                  <a:pt x="103" y="6"/>
                  <a:pt x="95" y="14"/>
                </a:cubicBezTo>
                <a:cubicBezTo>
                  <a:pt x="87" y="6"/>
                  <a:pt x="76" y="0"/>
                  <a:pt x="63" y="0"/>
                </a:cubicBezTo>
                <a:cubicBezTo>
                  <a:pt x="50" y="0"/>
                  <a:pt x="39" y="6"/>
                  <a:pt x="31" y="14"/>
                </a:cubicBezTo>
                <a:cubicBezTo>
                  <a:pt x="23" y="6"/>
                  <a:pt x="12" y="0"/>
                  <a:pt x="0" y="0"/>
                </a:cubicBezTo>
                <a:cubicBezTo>
                  <a:pt x="0" y="505"/>
                  <a:pt x="0" y="505"/>
                  <a:pt x="0" y="505"/>
                </a:cubicBezTo>
                <a:cubicBezTo>
                  <a:pt x="12" y="506"/>
                  <a:pt x="23" y="511"/>
                  <a:pt x="31" y="520"/>
                </a:cubicBezTo>
                <a:close/>
              </a:path>
            </a:pathLst>
          </a:custGeom>
          <a:solidFill>
            <a:srgbClr val="F5F0D4"/>
          </a:solidFill>
          <a:ln w="12748" cap="flat">
            <a:noFill/>
            <a:prstDash val="solid"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98" name="Group 97"/>
          <p:cNvGrpSpPr/>
          <p:nvPr userDrawn="1"/>
        </p:nvGrpSpPr>
        <p:grpSpPr>
          <a:xfrm>
            <a:off x="0" y="0"/>
            <a:ext cx="9144000" cy="1905000"/>
            <a:chOff x="0" y="0"/>
            <a:chExt cx="9144000" cy="1681163"/>
          </a:xfrm>
        </p:grpSpPr>
        <p:sp>
          <p:nvSpPr>
            <p:cNvPr id="53" name="Freeform 2"/>
            <p:cNvSpPr>
              <a:spLocks/>
            </p:cNvSpPr>
            <p:nvPr userDrawn="1"/>
          </p:nvSpPr>
          <p:spPr bwMode="auto">
            <a:xfrm>
              <a:off x="0" y="1323975"/>
              <a:ext cx="9144000" cy="357188"/>
            </a:xfrm>
            <a:custGeom>
              <a:avLst/>
              <a:gdLst/>
              <a:ahLst/>
              <a:cxnLst>
                <a:cxn ang="0">
                  <a:pos x="636" y="53"/>
                </a:cxn>
                <a:cxn ang="0">
                  <a:pos x="147" y="0"/>
                </a:cxn>
                <a:cxn ang="0">
                  <a:pos x="0" y="0"/>
                </a:cxn>
                <a:cxn ang="0">
                  <a:pos x="11" y="97"/>
                </a:cxn>
                <a:cxn ang="0">
                  <a:pos x="68" y="97"/>
                </a:cxn>
                <a:cxn ang="0">
                  <a:pos x="107" y="109"/>
                </a:cxn>
                <a:cxn ang="0">
                  <a:pos x="127" y="97"/>
                </a:cxn>
                <a:cxn ang="0">
                  <a:pos x="184" y="97"/>
                </a:cxn>
                <a:cxn ang="0">
                  <a:pos x="241" y="97"/>
                </a:cxn>
                <a:cxn ang="0">
                  <a:pos x="299" y="97"/>
                </a:cxn>
                <a:cxn ang="0">
                  <a:pos x="356" y="97"/>
                </a:cxn>
                <a:cxn ang="0">
                  <a:pos x="413" y="97"/>
                </a:cxn>
                <a:cxn ang="0">
                  <a:pos x="470" y="97"/>
                </a:cxn>
                <a:cxn ang="0">
                  <a:pos x="527" y="97"/>
                </a:cxn>
                <a:cxn ang="0">
                  <a:pos x="584" y="97"/>
                </a:cxn>
                <a:cxn ang="0">
                  <a:pos x="641" y="97"/>
                </a:cxn>
                <a:cxn ang="0">
                  <a:pos x="699" y="97"/>
                </a:cxn>
                <a:cxn ang="0">
                  <a:pos x="756" y="97"/>
                </a:cxn>
                <a:cxn ang="0">
                  <a:pos x="813" y="97"/>
                </a:cxn>
                <a:cxn ang="0">
                  <a:pos x="870" y="97"/>
                </a:cxn>
                <a:cxn ang="0">
                  <a:pos x="927" y="97"/>
                </a:cxn>
                <a:cxn ang="0">
                  <a:pos x="984" y="97"/>
                </a:cxn>
                <a:cxn ang="0">
                  <a:pos x="1042" y="97"/>
                </a:cxn>
                <a:cxn ang="0">
                  <a:pos x="1099" y="97"/>
                </a:cxn>
                <a:cxn ang="0">
                  <a:pos x="1156" y="97"/>
                </a:cxn>
                <a:cxn ang="0">
                  <a:pos x="1213" y="97"/>
                </a:cxn>
                <a:cxn ang="0">
                  <a:pos x="1270" y="97"/>
                </a:cxn>
                <a:cxn ang="0">
                  <a:pos x="1327" y="97"/>
                </a:cxn>
                <a:cxn ang="0">
                  <a:pos x="1384" y="97"/>
                </a:cxn>
                <a:cxn ang="0">
                  <a:pos x="1442" y="97"/>
                </a:cxn>
                <a:cxn ang="0">
                  <a:pos x="1499" y="97"/>
                </a:cxn>
                <a:cxn ang="0">
                  <a:pos x="1556" y="97"/>
                </a:cxn>
                <a:cxn ang="0">
                  <a:pos x="1593" y="109"/>
                </a:cxn>
                <a:cxn ang="0">
                  <a:pos x="1613" y="97"/>
                </a:cxn>
                <a:cxn ang="0">
                  <a:pos x="1642" y="110"/>
                </a:cxn>
                <a:cxn ang="0">
                  <a:pos x="1670" y="97"/>
                </a:cxn>
                <a:cxn ang="0">
                  <a:pos x="1699" y="110"/>
                </a:cxn>
                <a:cxn ang="0">
                  <a:pos x="1728" y="97"/>
                </a:cxn>
                <a:cxn ang="0">
                  <a:pos x="1785" y="97"/>
                </a:cxn>
                <a:cxn ang="0">
                  <a:pos x="1842" y="97"/>
                </a:cxn>
                <a:cxn ang="0">
                  <a:pos x="1899" y="97"/>
                </a:cxn>
                <a:cxn ang="0">
                  <a:pos x="1956" y="97"/>
                </a:cxn>
                <a:cxn ang="0">
                  <a:pos x="2014" y="97"/>
                </a:cxn>
                <a:cxn ang="0">
                  <a:pos x="2071" y="97"/>
                </a:cxn>
                <a:cxn ang="0">
                  <a:pos x="2128" y="97"/>
                </a:cxn>
                <a:cxn ang="0">
                  <a:pos x="2185" y="97"/>
                </a:cxn>
                <a:cxn ang="0">
                  <a:pos x="2242" y="97"/>
                </a:cxn>
                <a:cxn ang="0">
                  <a:pos x="2299" y="97"/>
                </a:cxn>
                <a:cxn ang="0">
                  <a:pos x="2357" y="97"/>
                </a:cxn>
                <a:cxn ang="0">
                  <a:pos x="2414" y="97"/>
                </a:cxn>
                <a:cxn ang="0">
                  <a:pos x="2448" y="110"/>
                </a:cxn>
                <a:cxn ang="0">
                  <a:pos x="775" y="0"/>
                </a:cxn>
              </a:cxnLst>
              <a:rect l="0" t="0" r="r" b="b"/>
              <a:pathLst>
                <a:path w="2448" h="110">
                  <a:moveTo>
                    <a:pt x="775" y="0"/>
                  </a:moveTo>
                  <a:cubicBezTo>
                    <a:pt x="692" y="0"/>
                    <a:pt x="670" y="14"/>
                    <a:pt x="636" y="53"/>
                  </a:cubicBezTo>
                  <a:cubicBezTo>
                    <a:pt x="602" y="14"/>
                    <a:pt x="588" y="0"/>
                    <a:pt x="497" y="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46" y="0"/>
                    <a:pt x="146" y="0"/>
                    <a:pt x="14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4" y="103"/>
                    <a:pt x="8" y="101"/>
                    <a:pt x="11" y="97"/>
                  </a:cubicBezTo>
                  <a:cubicBezTo>
                    <a:pt x="18" y="105"/>
                    <a:pt x="28" y="110"/>
                    <a:pt x="40" y="110"/>
                  </a:cubicBezTo>
                  <a:cubicBezTo>
                    <a:pt x="51" y="110"/>
                    <a:pt x="61" y="105"/>
                    <a:pt x="68" y="97"/>
                  </a:cubicBezTo>
                  <a:cubicBezTo>
                    <a:pt x="75" y="105"/>
                    <a:pt x="85" y="110"/>
                    <a:pt x="97" y="110"/>
                  </a:cubicBezTo>
                  <a:cubicBezTo>
                    <a:pt x="100" y="110"/>
                    <a:pt x="103" y="110"/>
                    <a:pt x="107" y="109"/>
                  </a:cubicBezTo>
                  <a:cubicBezTo>
                    <a:pt x="107" y="109"/>
                    <a:pt x="107" y="109"/>
                    <a:pt x="107" y="109"/>
                  </a:cubicBezTo>
                  <a:cubicBezTo>
                    <a:pt x="115" y="107"/>
                    <a:pt x="122" y="103"/>
                    <a:pt x="127" y="97"/>
                  </a:cubicBezTo>
                  <a:cubicBezTo>
                    <a:pt x="134" y="105"/>
                    <a:pt x="144" y="110"/>
                    <a:pt x="156" y="110"/>
                  </a:cubicBezTo>
                  <a:cubicBezTo>
                    <a:pt x="167" y="110"/>
                    <a:pt x="177" y="105"/>
                    <a:pt x="184" y="97"/>
                  </a:cubicBezTo>
                  <a:cubicBezTo>
                    <a:pt x="191" y="105"/>
                    <a:pt x="201" y="110"/>
                    <a:pt x="213" y="110"/>
                  </a:cubicBezTo>
                  <a:cubicBezTo>
                    <a:pt x="224" y="110"/>
                    <a:pt x="234" y="105"/>
                    <a:pt x="241" y="97"/>
                  </a:cubicBezTo>
                  <a:cubicBezTo>
                    <a:pt x="248" y="105"/>
                    <a:pt x="259" y="110"/>
                    <a:pt x="270" y="110"/>
                  </a:cubicBezTo>
                  <a:cubicBezTo>
                    <a:pt x="281" y="110"/>
                    <a:pt x="292" y="105"/>
                    <a:pt x="299" y="97"/>
                  </a:cubicBezTo>
                  <a:cubicBezTo>
                    <a:pt x="306" y="105"/>
                    <a:pt x="316" y="110"/>
                    <a:pt x="327" y="110"/>
                  </a:cubicBezTo>
                  <a:cubicBezTo>
                    <a:pt x="339" y="110"/>
                    <a:pt x="349" y="105"/>
                    <a:pt x="356" y="97"/>
                  </a:cubicBezTo>
                  <a:cubicBezTo>
                    <a:pt x="363" y="105"/>
                    <a:pt x="373" y="110"/>
                    <a:pt x="384" y="110"/>
                  </a:cubicBezTo>
                  <a:cubicBezTo>
                    <a:pt x="396" y="110"/>
                    <a:pt x="406" y="105"/>
                    <a:pt x="413" y="97"/>
                  </a:cubicBezTo>
                  <a:cubicBezTo>
                    <a:pt x="420" y="105"/>
                    <a:pt x="430" y="110"/>
                    <a:pt x="441" y="110"/>
                  </a:cubicBezTo>
                  <a:cubicBezTo>
                    <a:pt x="453" y="110"/>
                    <a:pt x="463" y="105"/>
                    <a:pt x="470" y="97"/>
                  </a:cubicBezTo>
                  <a:cubicBezTo>
                    <a:pt x="477" y="105"/>
                    <a:pt x="487" y="110"/>
                    <a:pt x="499" y="110"/>
                  </a:cubicBezTo>
                  <a:cubicBezTo>
                    <a:pt x="510" y="110"/>
                    <a:pt x="520" y="105"/>
                    <a:pt x="527" y="97"/>
                  </a:cubicBezTo>
                  <a:cubicBezTo>
                    <a:pt x="534" y="105"/>
                    <a:pt x="544" y="110"/>
                    <a:pt x="556" y="110"/>
                  </a:cubicBezTo>
                  <a:cubicBezTo>
                    <a:pt x="567" y="110"/>
                    <a:pt x="577" y="105"/>
                    <a:pt x="584" y="97"/>
                  </a:cubicBezTo>
                  <a:cubicBezTo>
                    <a:pt x="591" y="105"/>
                    <a:pt x="601" y="110"/>
                    <a:pt x="613" y="110"/>
                  </a:cubicBezTo>
                  <a:cubicBezTo>
                    <a:pt x="624" y="110"/>
                    <a:pt x="634" y="105"/>
                    <a:pt x="641" y="97"/>
                  </a:cubicBezTo>
                  <a:cubicBezTo>
                    <a:pt x="648" y="105"/>
                    <a:pt x="659" y="110"/>
                    <a:pt x="670" y="110"/>
                  </a:cubicBezTo>
                  <a:cubicBezTo>
                    <a:pt x="681" y="110"/>
                    <a:pt x="692" y="105"/>
                    <a:pt x="699" y="97"/>
                  </a:cubicBezTo>
                  <a:cubicBezTo>
                    <a:pt x="706" y="105"/>
                    <a:pt x="716" y="110"/>
                    <a:pt x="727" y="110"/>
                  </a:cubicBezTo>
                  <a:cubicBezTo>
                    <a:pt x="739" y="110"/>
                    <a:pt x="749" y="105"/>
                    <a:pt x="756" y="97"/>
                  </a:cubicBezTo>
                  <a:cubicBezTo>
                    <a:pt x="763" y="105"/>
                    <a:pt x="773" y="110"/>
                    <a:pt x="784" y="110"/>
                  </a:cubicBezTo>
                  <a:cubicBezTo>
                    <a:pt x="796" y="110"/>
                    <a:pt x="806" y="105"/>
                    <a:pt x="813" y="97"/>
                  </a:cubicBezTo>
                  <a:cubicBezTo>
                    <a:pt x="820" y="105"/>
                    <a:pt x="830" y="110"/>
                    <a:pt x="842" y="110"/>
                  </a:cubicBezTo>
                  <a:cubicBezTo>
                    <a:pt x="853" y="110"/>
                    <a:pt x="863" y="105"/>
                    <a:pt x="870" y="97"/>
                  </a:cubicBezTo>
                  <a:cubicBezTo>
                    <a:pt x="877" y="105"/>
                    <a:pt x="887" y="110"/>
                    <a:pt x="899" y="110"/>
                  </a:cubicBezTo>
                  <a:cubicBezTo>
                    <a:pt x="910" y="110"/>
                    <a:pt x="920" y="105"/>
                    <a:pt x="927" y="97"/>
                  </a:cubicBezTo>
                  <a:cubicBezTo>
                    <a:pt x="934" y="105"/>
                    <a:pt x="944" y="110"/>
                    <a:pt x="956" y="110"/>
                  </a:cubicBezTo>
                  <a:cubicBezTo>
                    <a:pt x="967" y="110"/>
                    <a:pt x="977" y="105"/>
                    <a:pt x="984" y="97"/>
                  </a:cubicBezTo>
                  <a:cubicBezTo>
                    <a:pt x="991" y="105"/>
                    <a:pt x="1002" y="110"/>
                    <a:pt x="1013" y="110"/>
                  </a:cubicBezTo>
                  <a:cubicBezTo>
                    <a:pt x="1024" y="110"/>
                    <a:pt x="1035" y="105"/>
                    <a:pt x="1042" y="97"/>
                  </a:cubicBezTo>
                  <a:cubicBezTo>
                    <a:pt x="1049" y="105"/>
                    <a:pt x="1059" y="110"/>
                    <a:pt x="1070" y="110"/>
                  </a:cubicBezTo>
                  <a:cubicBezTo>
                    <a:pt x="1082" y="110"/>
                    <a:pt x="1092" y="105"/>
                    <a:pt x="1099" y="97"/>
                  </a:cubicBezTo>
                  <a:cubicBezTo>
                    <a:pt x="1106" y="105"/>
                    <a:pt x="1116" y="110"/>
                    <a:pt x="1127" y="110"/>
                  </a:cubicBezTo>
                  <a:cubicBezTo>
                    <a:pt x="1139" y="110"/>
                    <a:pt x="1149" y="105"/>
                    <a:pt x="1156" y="97"/>
                  </a:cubicBezTo>
                  <a:cubicBezTo>
                    <a:pt x="1163" y="105"/>
                    <a:pt x="1173" y="110"/>
                    <a:pt x="1184" y="110"/>
                  </a:cubicBezTo>
                  <a:cubicBezTo>
                    <a:pt x="1196" y="110"/>
                    <a:pt x="1206" y="105"/>
                    <a:pt x="1213" y="97"/>
                  </a:cubicBezTo>
                  <a:cubicBezTo>
                    <a:pt x="1220" y="105"/>
                    <a:pt x="1230" y="110"/>
                    <a:pt x="1242" y="110"/>
                  </a:cubicBezTo>
                  <a:cubicBezTo>
                    <a:pt x="1253" y="110"/>
                    <a:pt x="1263" y="105"/>
                    <a:pt x="1270" y="97"/>
                  </a:cubicBezTo>
                  <a:cubicBezTo>
                    <a:pt x="1277" y="105"/>
                    <a:pt x="1287" y="110"/>
                    <a:pt x="1299" y="110"/>
                  </a:cubicBezTo>
                  <a:cubicBezTo>
                    <a:pt x="1310" y="110"/>
                    <a:pt x="1320" y="105"/>
                    <a:pt x="1327" y="97"/>
                  </a:cubicBezTo>
                  <a:cubicBezTo>
                    <a:pt x="1334" y="105"/>
                    <a:pt x="1345" y="110"/>
                    <a:pt x="1356" y="110"/>
                  </a:cubicBezTo>
                  <a:cubicBezTo>
                    <a:pt x="1367" y="110"/>
                    <a:pt x="1378" y="105"/>
                    <a:pt x="1384" y="97"/>
                  </a:cubicBezTo>
                  <a:cubicBezTo>
                    <a:pt x="1391" y="105"/>
                    <a:pt x="1402" y="110"/>
                    <a:pt x="1413" y="110"/>
                  </a:cubicBezTo>
                  <a:cubicBezTo>
                    <a:pt x="1424" y="110"/>
                    <a:pt x="1435" y="105"/>
                    <a:pt x="1442" y="97"/>
                  </a:cubicBezTo>
                  <a:cubicBezTo>
                    <a:pt x="1449" y="105"/>
                    <a:pt x="1459" y="110"/>
                    <a:pt x="1470" y="110"/>
                  </a:cubicBezTo>
                  <a:cubicBezTo>
                    <a:pt x="1482" y="110"/>
                    <a:pt x="1492" y="105"/>
                    <a:pt x="1499" y="97"/>
                  </a:cubicBezTo>
                  <a:cubicBezTo>
                    <a:pt x="1506" y="105"/>
                    <a:pt x="1516" y="110"/>
                    <a:pt x="1527" y="110"/>
                  </a:cubicBezTo>
                  <a:cubicBezTo>
                    <a:pt x="1539" y="110"/>
                    <a:pt x="1549" y="105"/>
                    <a:pt x="1556" y="97"/>
                  </a:cubicBezTo>
                  <a:cubicBezTo>
                    <a:pt x="1563" y="105"/>
                    <a:pt x="1573" y="110"/>
                    <a:pt x="1585" y="110"/>
                  </a:cubicBezTo>
                  <a:cubicBezTo>
                    <a:pt x="1587" y="110"/>
                    <a:pt x="1590" y="110"/>
                    <a:pt x="1593" y="109"/>
                  </a:cubicBezTo>
                  <a:cubicBezTo>
                    <a:pt x="1593" y="109"/>
                    <a:pt x="1593" y="109"/>
                    <a:pt x="1593" y="109"/>
                  </a:cubicBezTo>
                  <a:cubicBezTo>
                    <a:pt x="1601" y="107"/>
                    <a:pt x="1608" y="103"/>
                    <a:pt x="1613" y="97"/>
                  </a:cubicBezTo>
                  <a:cubicBezTo>
                    <a:pt x="1620" y="105"/>
                    <a:pt x="1630" y="110"/>
                    <a:pt x="1642" y="110"/>
                  </a:cubicBezTo>
                  <a:cubicBezTo>
                    <a:pt x="1642" y="110"/>
                    <a:pt x="1642" y="110"/>
                    <a:pt x="1642" y="110"/>
                  </a:cubicBezTo>
                  <a:cubicBezTo>
                    <a:pt x="1642" y="110"/>
                    <a:pt x="1642" y="110"/>
                    <a:pt x="1642" y="110"/>
                  </a:cubicBezTo>
                  <a:cubicBezTo>
                    <a:pt x="1653" y="110"/>
                    <a:pt x="1663" y="105"/>
                    <a:pt x="1670" y="97"/>
                  </a:cubicBezTo>
                  <a:cubicBezTo>
                    <a:pt x="1677" y="105"/>
                    <a:pt x="1688" y="110"/>
                    <a:pt x="1699" y="110"/>
                  </a:cubicBezTo>
                  <a:cubicBezTo>
                    <a:pt x="1699" y="110"/>
                    <a:pt x="1699" y="110"/>
                    <a:pt x="1699" y="110"/>
                  </a:cubicBezTo>
                  <a:cubicBezTo>
                    <a:pt x="1699" y="110"/>
                    <a:pt x="1699" y="110"/>
                    <a:pt x="1699" y="110"/>
                  </a:cubicBezTo>
                  <a:cubicBezTo>
                    <a:pt x="1711" y="110"/>
                    <a:pt x="1721" y="105"/>
                    <a:pt x="1728" y="97"/>
                  </a:cubicBezTo>
                  <a:cubicBezTo>
                    <a:pt x="1735" y="105"/>
                    <a:pt x="1745" y="110"/>
                    <a:pt x="1756" y="110"/>
                  </a:cubicBezTo>
                  <a:cubicBezTo>
                    <a:pt x="1768" y="110"/>
                    <a:pt x="1778" y="105"/>
                    <a:pt x="1785" y="97"/>
                  </a:cubicBezTo>
                  <a:cubicBezTo>
                    <a:pt x="1792" y="105"/>
                    <a:pt x="1802" y="110"/>
                    <a:pt x="1814" y="110"/>
                  </a:cubicBezTo>
                  <a:cubicBezTo>
                    <a:pt x="1825" y="110"/>
                    <a:pt x="1835" y="105"/>
                    <a:pt x="1842" y="97"/>
                  </a:cubicBezTo>
                  <a:cubicBezTo>
                    <a:pt x="1849" y="105"/>
                    <a:pt x="1859" y="110"/>
                    <a:pt x="1871" y="110"/>
                  </a:cubicBezTo>
                  <a:cubicBezTo>
                    <a:pt x="1882" y="110"/>
                    <a:pt x="1892" y="105"/>
                    <a:pt x="1899" y="97"/>
                  </a:cubicBezTo>
                  <a:cubicBezTo>
                    <a:pt x="1906" y="105"/>
                    <a:pt x="1916" y="110"/>
                    <a:pt x="1928" y="110"/>
                  </a:cubicBezTo>
                  <a:cubicBezTo>
                    <a:pt x="1939" y="110"/>
                    <a:pt x="1949" y="105"/>
                    <a:pt x="1956" y="97"/>
                  </a:cubicBezTo>
                  <a:cubicBezTo>
                    <a:pt x="1963" y="105"/>
                    <a:pt x="1974" y="110"/>
                    <a:pt x="1985" y="110"/>
                  </a:cubicBezTo>
                  <a:cubicBezTo>
                    <a:pt x="1996" y="110"/>
                    <a:pt x="2007" y="105"/>
                    <a:pt x="2014" y="97"/>
                  </a:cubicBezTo>
                  <a:cubicBezTo>
                    <a:pt x="2021" y="105"/>
                    <a:pt x="2031" y="110"/>
                    <a:pt x="2042" y="110"/>
                  </a:cubicBezTo>
                  <a:cubicBezTo>
                    <a:pt x="2054" y="110"/>
                    <a:pt x="2064" y="105"/>
                    <a:pt x="2071" y="97"/>
                  </a:cubicBezTo>
                  <a:cubicBezTo>
                    <a:pt x="2078" y="105"/>
                    <a:pt x="2088" y="110"/>
                    <a:pt x="2099" y="110"/>
                  </a:cubicBezTo>
                  <a:cubicBezTo>
                    <a:pt x="2111" y="110"/>
                    <a:pt x="2121" y="105"/>
                    <a:pt x="2128" y="97"/>
                  </a:cubicBezTo>
                  <a:cubicBezTo>
                    <a:pt x="2135" y="105"/>
                    <a:pt x="2145" y="110"/>
                    <a:pt x="2156" y="110"/>
                  </a:cubicBezTo>
                  <a:cubicBezTo>
                    <a:pt x="2168" y="110"/>
                    <a:pt x="2178" y="105"/>
                    <a:pt x="2185" y="97"/>
                  </a:cubicBezTo>
                  <a:cubicBezTo>
                    <a:pt x="2192" y="105"/>
                    <a:pt x="2202" y="110"/>
                    <a:pt x="2214" y="110"/>
                  </a:cubicBezTo>
                  <a:cubicBezTo>
                    <a:pt x="2225" y="110"/>
                    <a:pt x="2235" y="105"/>
                    <a:pt x="2242" y="97"/>
                  </a:cubicBezTo>
                  <a:cubicBezTo>
                    <a:pt x="2249" y="105"/>
                    <a:pt x="2259" y="110"/>
                    <a:pt x="2271" y="110"/>
                  </a:cubicBezTo>
                  <a:cubicBezTo>
                    <a:pt x="2282" y="110"/>
                    <a:pt x="2292" y="105"/>
                    <a:pt x="2299" y="97"/>
                  </a:cubicBezTo>
                  <a:cubicBezTo>
                    <a:pt x="2306" y="105"/>
                    <a:pt x="2317" y="110"/>
                    <a:pt x="2328" y="110"/>
                  </a:cubicBezTo>
                  <a:cubicBezTo>
                    <a:pt x="2339" y="110"/>
                    <a:pt x="2350" y="105"/>
                    <a:pt x="2357" y="97"/>
                  </a:cubicBezTo>
                  <a:cubicBezTo>
                    <a:pt x="2364" y="105"/>
                    <a:pt x="2374" y="110"/>
                    <a:pt x="2385" y="110"/>
                  </a:cubicBezTo>
                  <a:cubicBezTo>
                    <a:pt x="2397" y="110"/>
                    <a:pt x="2407" y="105"/>
                    <a:pt x="2414" y="97"/>
                  </a:cubicBezTo>
                  <a:cubicBezTo>
                    <a:pt x="2421" y="105"/>
                    <a:pt x="2431" y="110"/>
                    <a:pt x="2442" y="110"/>
                  </a:cubicBezTo>
                  <a:cubicBezTo>
                    <a:pt x="2444" y="110"/>
                    <a:pt x="2446" y="110"/>
                    <a:pt x="2448" y="110"/>
                  </a:cubicBezTo>
                  <a:cubicBezTo>
                    <a:pt x="2448" y="0"/>
                    <a:pt x="2448" y="0"/>
                    <a:pt x="2448" y="0"/>
                  </a:cubicBezTo>
                  <a:lnTo>
                    <a:pt x="775" y="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Freeform 3"/>
            <p:cNvSpPr>
              <a:spLocks/>
            </p:cNvSpPr>
            <p:nvPr userDrawn="1"/>
          </p:nvSpPr>
          <p:spPr bwMode="auto">
            <a:xfrm>
              <a:off x="0" y="0"/>
              <a:ext cx="9144000" cy="1495425"/>
            </a:xfrm>
            <a:custGeom>
              <a:avLst/>
              <a:gdLst/>
              <a:ahLst/>
              <a:cxnLst>
                <a:cxn ang="0">
                  <a:pos x="147" y="546"/>
                </a:cxn>
                <a:cxn ang="0">
                  <a:pos x="497" y="546"/>
                </a:cxn>
                <a:cxn ang="0">
                  <a:pos x="636" y="599"/>
                </a:cxn>
                <a:cxn ang="0">
                  <a:pos x="775" y="546"/>
                </a:cxn>
                <a:cxn ang="0">
                  <a:pos x="2448" y="546"/>
                </a:cxn>
                <a:cxn ang="0">
                  <a:pos x="2448" y="0"/>
                </a:cxn>
                <a:cxn ang="0">
                  <a:pos x="0" y="0"/>
                </a:cxn>
                <a:cxn ang="0">
                  <a:pos x="0" y="546"/>
                </a:cxn>
                <a:cxn ang="0">
                  <a:pos x="145" y="546"/>
                </a:cxn>
                <a:cxn ang="0">
                  <a:pos x="147" y="546"/>
                </a:cxn>
              </a:cxnLst>
              <a:rect l="0" t="0" r="r" b="b"/>
              <a:pathLst>
                <a:path w="2448" h="599">
                  <a:moveTo>
                    <a:pt x="147" y="546"/>
                  </a:moveTo>
                  <a:cubicBezTo>
                    <a:pt x="497" y="546"/>
                    <a:pt x="497" y="546"/>
                    <a:pt x="497" y="546"/>
                  </a:cubicBezTo>
                  <a:cubicBezTo>
                    <a:pt x="588" y="546"/>
                    <a:pt x="602" y="560"/>
                    <a:pt x="636" y="599"/>
                  </a:cubicBezTo>
                  <a:cubicBezTo>
                    <a:pt x="670" y="560"/>
                    <a:pt x="692" y="546"/>
                    <a:pt x="775" y="546"/>
                  </a:cubicBezTo>
                  <a:cubicBezTo>
                    <a:pt x="2448" y="546"/>
                    <a:pt x="2448" y="546"/>
                    <a:pt x="2448" y="546"/>
                  </a:cubicBezTo>
                  <a:cubicBezTo>
                    <a:pt x="2448" y="0"/>
                    <a:pt x="2448" y="0"/>
                    <a:pt x="244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46"/>
                    <a:pt x="0" y="546"/>
                    <a:pt x="0" y="546"/>
                  </a:cubicBezTo>
                  <a:cubicBezTo>
                    <a:pt x="145" y="546"/>
                    <a:pt x="145" y="546"/>
                    <a:pt x="145" y="546"/>
                  </a:cubicBezTo>
                  <a:cubicBezTo>
                    <a:pt x="146" y="546"/>
                    <a:pt x="146" y="546"/>
                    <a:pt x="147" y="546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457200"/>
            <a:ext cx="7772400" cy="914400"/>
          </a:xfrm>
        </p:spPr>
        <p:txBody>
          <a:bodyPr>
            <a:no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990600" y="2362200"/>
            <a:ext cx="3657600" cy="1676400"/>
          </a:xfrm>
        </p:spPr>
        <p:txBody>
          <a:bodyPr>
            <a:noAutofit/>
          </a:bodyPr>
          <a:lstStyle>
            <a:lvl1pPr marL="0" indent="0" algn="l">
              <a:lnSpc>
                <a:spcPts val="5000"/>
              </a:lnSpc>
              <a:buNone/>
              <a:defRPr sz="4400" i="1" cap="none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Subtitle of the Presentation</a:t>
            </a:r>
            <a:endParaRPr lang="en-US"/>
          </a:p>
        </p:txBody>
      </p:sp>
      <p:pic>
        <p:nvPicPr>
          <p:cNvPr id="55" name="Picture 3" descr="CC0012301-IMG08a"/>
          <p:cNvPicPr>
            <a:picLocks noChangeAspect="1" noChangeArrowheads="1"/>
          </p:cNvPicPr>
          <p:nvPr userDrawn="1"/>
        </p:nvPicPr>
        <p:blipFill>
          <a:blip r:embed="rId2" cstate="print"/>
          <a:srcRect l="1608" t="78733" r="17361" b="7463"/>
          <a:stretch>
            <a:fillRect/>
          </a:stretch>
        </p:blipFill>
        <p:spPr bwMode="auto">
          <a:xfrm>
            <a:off x="0" y="5181600"/>
            <a:ext cx="9144000" cy="1295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pSp>
        <p:nvGrpSpPr>
          <p:cNvPr id="129" name="Group 128"/>
          <p:cNvGrpSpPr/>
          <p:nvPr userDrawn="1"/>
        </p:nvGrpSpPr>
        <p:grpSpPr>
          <a:xfrm>
            <a:off x="1066800" y="5519058"/>
            <a:ext cx="1447800" cy="797604"/>
            <a:chOff x="7315200" y="5519058"/>
            <a:chExt cx="1447800" cy="797604"/>
          </a:xfrm>
        </p:grpSpPr>
        <p:grpSp>
          <p:nvGrpSpPr>
            <p:cNvPr id="130" name="Group 161"/>
            <p:cNvGrpSpPr>
              <a:grpSpLocks/>
            </p:cNvGrpSpPr>
            <p:nvPr userDrawn="1"/>
          </p:nvGrpSpPr>
          <p:grpSpPr bwMode="auto">
            <a:xfrm>
              <a:off x="7315219" y="5561887"/>
              <a:ext cx="1447516" cy="754786"/>
              <a:chOff x="6934200" y="3733800"/>
              <a:chExt cx="1592263" cy="830262"/>
            </a:xfrm>
          </p:grpSpPr>
          <p:sp>
            <p:nvSpPr>
              <p:cNvPr id="133" name="Freeform 138"/>
              <p:cNvSpPr>
                <a:spLocks/>
              </p:cNvSpPr>
              <p:nvPr/>
            </p:nvSpPr>
            <p:spPr bwMode="auto">
              <a:xfrm>
                <a:off x="7015163" y="4000500"/>
                <a:ext cx="131762" cy="127000"/>
              </a:xfrm>
              <a:custGeom>
                <a:avLst/>
                <a:gdLst/>
                <a:ahLst/>
                <a:cxnLst>
                  <a:cxn ang="0">
                    <a:pos x="100892" y="25224"/>
                  </a:cxn>
                  <a:cxn ang="0">
                    <a:pos x="88280" y="15523"/>
                  </a:cxn>
                  <a:cxn ang="0">
                    <a:pos x="75184" y="8247"/>
                  </a:cxn>
                  <a:cxn ang="0">
                    <a:pos x="61117" y="2911"/>
                  </a:cxn>
                  <a:cxn ang="0">
                    <a:pos x="46565" y="485"/>
                  </a:cxn>
                  <a:cxn ang="0">
                    <a:pos x="31529" y="0"/>
                  </a:cxn>
                  <a:cxn ang="0">
                    <a:pos x="16977" y="1456"/>
                  </a:cxn>
                  <a:cxn ang="0">
                    <a:pos x="2910" y="5336"/>
                  </a:cxn>
                  <a:cxn ang="0">
                    <a:pos x="485" y="19888"/>
                  </a:cxn>
                  <a:cxn ang="0">
                    <a:pos x="0" y="34925"/>
                  </a:cxn>
                  <a:cxn ang="0">
                    <a:pos x="1940" y="49477"/>
                  </a:cxn>
                  <a:cxn ang="0">
                    <a:pos x="5821" y="63544"/>
                  </a:cxn>
                  <a:cxn ang="0">
                    <a:pos x="12126" y="77126"/>
                  </a:cxn>
                  <a:cxn ang="0">
                    <a:pos x="20858" y="89738"/>
                  </a:cxn>
                  <a:cxn ang="0">
                    <a:pos x="31529" y="101380"/>
                  </a:cxn>
                  <a:cxn ang="0">
                    <a:pos x="43655" y="111081"/>
                  </a:cxn>
                  <a:cxn ang="0">
                    <a:pos x="57237" y="117872"/>
                  </a:cxn>
                  <a:cxn ang="0">
                    <a:pos x="71303" y="123208"/>
                  </a:cxn>
                  <a:cxn ang="0">
                    <a:pos x="85370" y="125633"/>
                  </a:cxn>
                  <a:cxn ang="0">
                    <a:pos x="100407" y="126118"/>
                  </a:cxn>
                  <a:cxn ang="0">
                    <a:pos x="114958" y="124663"/>
                  </a:cxn>
                  <a:cxn ang="0">
                    <a:pos x="129025" y="120783"/>
                  </a:cxn>
                  <a:cxn ang="0">
                    <a:pos x="131450" y="106231"/>
                  </a:cxn>
                  <a:cxn ang="0">
                    <a:pos x="131935" y="91678"/>
                  </a:cxn>
                  <a:cxn ang="0">
                    <a:pos x="129995" y="77126"/>
                  </a:cxn>
                  <a:cxn ang="0">
                    <a:pos x="126115" y="62574"/>
                  </a:cxn>
                  <a:cxn ang="0">
                    <a:pos x="119809" y="48992"/>
                  </a:cxn>
                  <a:cxn ang="0">
                    <a:pos x="111563" y="36381"/>
                  </a:cxn>
                  <a:cxn ang="0">
                    <a:pos x="100892" y="25224"/>
                  </a:cxn>
                </a:cxnLst>
                <a:rect l="0" t="0" r="r" b="b"/>
                <a:pathLst>
                  <a:path w="131935" h="126118">
                    <a:moveTo>
                      <a:pt x="100892" y="25224"/>
                    </a:moveTo>
                    <a:lnTo>
                      <a:pt x="88280" y="15523"/>
                    </a:lnTo>
                    <a:lnTo>
                      <a:pt x="75184" y="8247"/>
                    </a:lnTo>
                    <a:lnTo>
                      <a:pt x="61117" y="2911"/>
                    </a:lnTo>
                    <a:lnTo>
                      <a:pt x="46565" y="485"/>
                    </a:lnTo>
                    <a:lnTo>
                      <a:pt x="31529" y="0"/>
                    </a:lnTo>
                    <a:lnTo>
                      <a:pt x="16977" y="1456"/>
                    </a:lnTo>
                    <a:lnTo>
                      <a:pt x="2910" y="5336"/>
                    </a:lnTo>
                    <a:lnTo>
                      <a:pt x="485" y="19888"/>
                    </a:lnTo>
                    <a:lnTo>
                      <a:pt x="0" y="34925"/>
                    </a:lnTo>
                    <a:lnTo>
                      <a:pt x="1940" y="49477"/>
                    </a:lnTo>
                    <a:lnTo>
                      <a:pt x="5821" y="63544"/>
                    </a:lnTo>
                    <a:lnTo>
                      <a:pt x="12126" y="77126"/>
                    </a:lnTo>
                    <a:lnTo>
                      <a:pt x="20858" y="89738"/>
                    </a:lnTo>
                    <a:lnTo>
                      <a:pt x="31529" y="101380"/>
                    </a:lnTo>
                    <a:lnTo>
                      <a:pt x="43655" y="111081"/>
                    </a:lnTo>
                    <a:lnTo>
                      <a:pt x="57237" y="117872"/>
                    </a:lnTo>
                    <a:lnTo>
                      <a:pt x="71303" y="123208"/>
                    </a:lnTo>
                    <a:lnTo>
                      <a:pt x="85370" y="125633"/>
                    </a:lnTo>
                    <a:lnTo>
                      <a:pt x="100407" y="126118"/>
                    </a:lnTo>
                    <a:lnTo>
                      <a:pt x="114958" y="124663"/>
                    </a:lnTo>
                    <a:lnTo>
                      <a:pt x="129025" y="120783"/>
                    </a:lnTo>
                    <a:lnTo>
                      <a:pt x="131450" y="106231"/>
                    </a:lnTo>
                    <a:lnTo>
                      <a:pt x="131935" y="91678"/>
                    </a:lnTo>
                    <a:lnTo>
                      <a:pt x="129995" y="77126"/>
                    </a:lnTo>
                    <a:lnTo>
                      <a:pt x="126115" y="62574"/>
                    </a:lnTo>
                    <a:lnTo>
                      <a:pt x="119809" y="48992"/>
                    </a:lnTo>
                    <a:lnTo>
                      <a:pt x="111563" y="36381"/>
                    </a:lnTo>
                    <a:lnTo>
                      <a:pt x="100892" y="25224"/>
                    </a:lnTo>
                    <a:close/>
                  </a:path>
                </a:pathLst>
              </a:custGeom>
              <a:solidFill>
                <a:srgbClr val="A6AA5A"/>
              </a:solidFill>
              <a:ln w="0">
                <a:solidFill>
                  <a:srgbClr val="A6AA5A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139"/>
              <p:cNvSpPr>
                <a:spLocks/>
              </p:cNvSpPr>
              <p:nvPr/>
            </p:nvSpPr>
            <p:spPr bwMode="auto">
              <a:xfrm>
                <a:off x="6934200" y="4116387"/>
                <a:ext cx="500063" cy="447675"/>
              </a:xfrm>
              <a:custGeom>
                <a:avLst/>
                <a:gdLst/>
                <a:ahLst/>
                <a:cxnLst>
                  <a:cxn ang="0">
                    <a:pos x="262415" y="9216"/>
                  </a:cxn>
                  <a:cxn ang="0">
                    <a:pos x="224096" y="25709"/>
                  </a:cxn>
                  <a:cxn ang="0">
                    <a:pos x="181896" y="19888"/>
                  </a:cxn>
                  <a:cxn ang="0">
                    <a:pos x="139696" y="24253"/>
                  </a:cxn>
                  <a:cxn ang="0">
                    <a:pos x="98466" y="39291"/>
                  </a:cxn>
                  <a:cxn ang="0">
                    <a:pos x="62572" y="63059"/>
                  </a:cxn>
                  <a:cxn ang="0">
                    <a:pos x="34924" y="92163"/>
                  </a:cxn>
                  <a:cxn ang="0">
                    <a:pos x="15036" y="125148"/>
                  </a:cxn>
                  <a:cxn ang="0">
                    <a:pos x="3880" y="160558"/>
                  </a:cxn>
                  <a:cxn ang="0">
                    <a:pos x="0" y="198878"/>
                  </a:cxn>
                  <a:cxn ang="0">
                    <a:pos x="4365" y="237684"/>
                  </a:cxn>
                  <a:cxn ang="0">
                    <a:pos x="16492" y="276490"/>
                  </a:cxn>
                  <a:cxn ang="0">
                    <a:pos x="37834" y="317720"/>
                  </a:cxn>
                  <a:cxn ang="0">
                    <a:pos x="65967" y="357496"/>
                  </a:cxn>
                  <a:cxn ang="0">
                    <a:pos x="98466" y="391451"/>
                  </a:cxn>
                  <a:cxn ang="0">
                    <a:pos x="133390" y="418615"/>
                  </a:cxn>
                  <a:cxn ang="0">
                    <a:pos x="170739" y="437533"/>
                  </a:cxn>
                  <a:cxn ang="0">
                    <a:pos x="209059" y="446264"/>
                  </a:cxn>
                  <a:cxn ang="0">
                    <a:pos x="247378" y="443353"/>
                  </a:cxn>
                  <a:cxn ang="0">
                    <a:pos x="272116" y="434137"/>
                  </a:cxn>
                  <a:cxn ang="0">
                    <a:pos x="299279" y="430742"/>
                  </a:cxn>
                  <a:cxn ang="0">
                    <a:pos x="333233" y="432197"/>
                  </a:cxn>
                  <a:cxn ang="0">
                    <a:pos x="369612" y="421525"/>
                  </a:cxn>
                  <a:cxn ang="0">
                    <a:pos x="405022" y="400182"/>
                  </a:cxn>
                  <a:cxn ang="0">
                    <a:pos x="437520" y="369138"/>
                  </a:cxn>
                  <a:cxn ang="0">
                    <a:pos x="465169" y="329847"/>
                  </a:cxn>
                  <a:cxn ang="0">
                    <a:pos x="485541" y="283280"/>
                  </a:cxn>
                  <a:cxn ang="0">
                    <a:pos x="497667" y="230893"/>
                  </a:cxn>
                  <a:cxn ang="0">
                    <a:pos x="499607" y="178991"/>
                  </a:cxn>
                  <a:cxn ang="0">
                    <a:pos x="491362" y="133394"/>
                  </a:cxn>
                  <a:cxn ang="0">
                    <a:pos x="474385" y="93133"/>
                  </a:cxn>
                  <a:cxn ang="0">
                    <a:pos x="449647" y="59178"/>
                  </a:cxn>
                  <a:cxn ang="0">
                    <a:pos x="418603" y="32015"/>
                  </a:cxn>
                  <a:cxn ang="0">
                    <a:pos x="383679" y="12612"/>
                  </a:cxn>
                  <a:cxn ang="0">
                    <a:pos x="344875" y="1940"/>
                  </a:cxn>
                  <a:cxn ang="0">
                    <a:pos x="304130" y="485"/>
                  </a:cxn>
                </a:cxnLst>
                <a:rect l="0" t="0" r="r" b="b"/>
                <a:pathLst>
                  <a:path w="500093" h="446264">
                    <a:moveTo>
                      <a:pt x="283758" y="3395"/>
                    </a:moveTo>
                    <a:lnTo>
                      <a:pt x="262415" y="9216"/>
                    </a:lnTo>
                    <a:lnTo>
                      <a:pt x="242528" y="16492"/>
                    </a:lnTo>
                    <a:lnTo>
                      <a:pt x="224096" y="25709"/>
                    </a:lnTo>
                    <a:lnTo>
                      <a:pt x="203238" y="21343"/>
                    </a:lnTo>
                    <a:lnTo>
                      <a:pt x="181896" y="19888"/>
                    </a:lnTo>
                    <a:lnTo>
                      <a:pt x="160553" y="20858"/>
                    </a:lnTo>
                    <a:lnTo>
                      <a:pt x="139696" y="24253"/>
                    </a:lnTo>
                    <a:lnTo>
                      <a:pt x="118838" y="30074"/>
                    </a:lnTo>
                    <a:lnTo>
                      <a:pt x="98466" y="39291"/>
                    </a:lnTo>
                    <a:lnTo>
                      <a:pt x="79549" y="50447"/>
                    </a:lnTo>
                    <a:lnTo>
                      <a:pt x="62572" y="63059"/>
                    </a:lnTo>
                    <a:lnTo>
                      <a:pt x="47535" y="77126"/>
                    </a:lnTo>
                    <a:lnTo>
                      <a:pt x="34924" y="92163"/>
                    </a:lnTo>
                    <a:lnTo>
                      <a:pt x="24253" y="108170"/>
                    </a:lnTo>
                    <a:lnTo>
                      <a:pt x="15036" y="125148"/>
                    </a:lnTo>
                    <a:lnTo>
                      <a:pt x="8246" y="142610"/>
                    </a:lnTo>
                    <a:lnTo>
                      <a:pt x="3880" y="160558"/>
                    </a:lnTo>
                    <a:lnTo>
                      <a:pt x="970" y="179476"/>
                    </a:lnTo>
                    <a:lnTo>
                      <a:pt x="0" y="198878"/>
                    </a:lnTo>
                    <a:lnTo>
                      <a:pt x="970" y="218281"/>
                    </a:lnTo>
                    <a:lnTo>
                      <a:pt x="4365" y="237684"/>
                    </a:lnTo>
                    <a:lnTo>
                      <a:pt x="9216" y="257087"/>
                    </a:lnTo>
                    <a:lnTo>
                      <a:pt x="16492" y="276490"/>
                    </a:lnTo>
                    <a:lnTo>
                      <a:pt x="25223" y="295892"/>
                    </a:lnTo>
                    <a:lnTo>
                      <a:pt x="37834" y="317720"/>
                    </a:lnTo>
                    <a:lnTo>
                      <a:pt x="51416" y="338093"/>
                    </a:lnTo>
                    <a:lnTo>
                      <a:pt x="65967" y="357496"/>
                    </a:lnTo>
                    <a:lnTo>
                      <a:pt x="81489" y="375444"/>
                    </a:lnTo>
                    <a:lnTo>
                      <a:pt x="98466" y="391451"/>
                    </a:lnTo>
                    <a:lnTo>
                      <a:pt x="115443" y="406003"/>
                    </a:lnTo>
                    <a:lnTo>
                      <a:pt x="133390" y="418615"/>
                    </a:lnTo>
                    <a:lnTo>
                      <a:pt x="151822" y="429286"/>
                    </a:lnTo>
                    <a:lnTo>
                      <a:pt x="170739" y="437533"/>
                    </a:lnTo>
                    <a:lnTo>
                      <a:pt x="189657" y="443353"/>
                    </a:lnTo>
                    <a:lnTo>
                      <a:pt x="209059" y="446264"/>
                    </a:lnTo>
                    <a:lnTo>
                      <a:pt x="228461" y="446264"/>
                    </a:lnTo>
                    <a:lnTo>
                      <a:pt x="247378" y="443353"/>
                    </a:lnTo>
                    <a:lnTo>
                      <a:pt x="259990" y="439473"/>
                    </a:lnTo>
                    <a:lnTo>
                      <a:pt x="272116" y="434137"/>
                    </a:lnTo>
                    <a:lnTo>
                      <a:pt x="284243" y="426861"/>
                    </a:lnTo>
                    <a:lnTo>
                      <a:pt x="299279" y="430742"/>
                    </a:lnTo>
                    <a:lnTo>
                      <a:pt x="315286" y="432682"/>
                    </a:lnTo>
                    <a:lnTo>
                      <a:pt x="333233" y="432197"/>
                    </a:lnTo>
                    <a:lnTo>
                      <a:pt x="351665" y="428316"/>
                    </a:lnTo>
                    <a:lnTo>
                      <a:pt x="369612" y="421525"/>
                    </a:lnTo>
                    <a:lnTo>
                      <a:pt x="387560" y="412309"/>
                    </a:lnTo>
                    <a:lnTo>
                      <a:pt x="405022" y="400182"/>
                    </a:lnTo>
                    <a:lnTo>
                      <a:pt x="421999" y="386115"/>
                    </a:lnTo>
                    <a:lnTo>
                      <a:pt x="437520" y="369138"/>
                    </a:lnTo>
                    <a:lnTo>
                      <a:pt x="452072" y="350705"/>
                    </a:lnTo>
                    <a:lnTo>
                      <a:pt x="465169" y="329847"/>
                    </a:lnTo>
                    <a:lnTo>
                      <a:pt x="476325" y="307534"/>
                    </a:lnTo>
                    <a:lnTo>
                      <a:pt x="485541" y="283280"/>
                    </a:lnTo>
                    <a:lnTo>
                      <a:pt x="492817" y="258057"/>
                    </a:lnTo>
                    <a:lnTo>
                      <a:pt x="497667" y="230893"/>
                    </a:lnTo>
                    <a:lnTo>
                      <a:pt x="500093" y="203244"/>
                    </a:lnTo>
                    <a:lnTo>
                      <a:pt x="499607" y="178991"/>
                    </a:lnTo>
                    <a:lnTo>
                      <a:pt x="496697" y="155222"/>
                    </a:lnTo>
                    <a:lnTo>
                      <a:pt x="491362" y="133394"/>
                    </a:lnTo>
                    <a:lnTo>
                      <a:pt x="483601" y="112536"/>
                    </a:lnTo>
                    <a:lnTo>
                      <a:pt x="474385" y="93133"/>
                    </a:lnTo>
                    <a:lnTo>
                      <a:pt x="462743" y="75186"/>
                    </a:lnTo>
                    <a:lnTo>
                      <a:pt x="449647" y="59178"/>
                    </a:lnTo>
                    <a:lnTo>
                      <a:pt x="434610" y="44626"/>
                    </a:lnTo>
                    <a:lnTo>
                      <a:pt x="418603" y="32015"/>
                    </a:lnTo>
                    <a:lnTo>
                      <a:pt x="401626" y="21343"/>
                    </a:lnTo>
                    <a:lnTo>
                      <a:pt x="383679" y="12612"/>
                    </a:lnTo>
                    <a:lnTo>
                      <a:pt x="364277" y="6306"/>
                    </a:lnTo>
                    <a:lnTo>
                      <a:pt x="344875" y="1940"/>
                    </a:lnTo>
                    <a:lnTo>
                      <a:pt x="324502" y="0"/>
                    </a:lnTo>
                    <a:lnTo>
                      <a:pt x="304130" y="485"/>
                    </a:lnTo>
                    <a:lnTo>
                      <a:pt x="283758" y="3395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140"/>
              <p:cNvSpPr>
                <a:spLocks/>
              </p:cNvSpPr>
              <p:nvPr/>
            </p:nvSpPr>
            <p:spPr bwMode="auto">
              <a:xfrm>
                <a:off x="7154863" y="4027487"/>
                <a:ext cx="22225" cy="100013"/>
              </a:xfrm>
              <a:custGeom>
                <a:avLst/>
                <a:gdLst/>
                <a:ahLst/>
                <a:cxnLst>
                  <a:cxn ang="0">
                    <a:pos x="22798" y="0"/>
                  </a:cxn>
                  <a:cxn ang="0">
                    <a:pos x="8246" y="100895"/>
                  </a:cxn>
                  <a:cxn ang="0">
                    <a:pos x="0" y="970"/>
                  </a:cxn>
                  <a:cxn ang="0">
                    <a:pos x="22798" y="0"/>
                  </a:cxn>
                </a:cxnLst>
                <a:rect l="0" t="0" r="r" b="b"/>
                <a:pathLst>
                  <a:path w="22798" h="100895">
                    <a:moveTo>
                      <a:pt x="22798" y="0"/>
                    </a:moveTo>
                    <a:lnTo>
                      <a:pt x="8246" y="100895"/>
                    </a:lnTo>
                    <a:lnTo>
                      <a:pt x="0" y="970"/>
                    </a:lnTo>
                    <a:lnTo>
                      <a:pt x="22798" y="0"/>
                    </a:lnTo>
                    <a:close/>
                  </a:path>
                </a:pathLst>
              </a:custGeom>
              <a:solidFill>
                <a:srgbClr val="55542D"/>
              </a:solidFill>
              <a:ln w="0">
                <a:solidFill>
                  <a:srgbClr val="55542D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Freeform 141"/>
              <p:cNvSpPr>
                <a:spLocks/>
              </p:cNvSpPr>
              <p:nvPr/>
            </p:nvSpPr>
            <p:spPr bwMode="auto">
              <a:xfrm>
                <a:off x="7140575" y="4292600"/>
                <a:ext cx="82550" cy="82550"/>
              </a:xfrm>
              <a:custGeom>
                <a:avLst/>
                <a:gdLst/>
                <a:ahLst/>
                <a:cxnLst>
                  <a:cxn ang="0">
                    <a:pos x="81489" y="34925"/>
                  </a:cxn>
                  <a:cxn ang="0">
                    <a:pos x="81974" y="44626"/>
                  </a:cxn>
                  <a:cxn ang="0">
                    <a:pos x="80034" y="53358"/>
                  </a:cxn>
                  <a:cxn ang="0">
                    <a:pos x="76153" y="61604"/>
                  </a:cxn>
                  <a:cxn ang="0">
                    <a:pos x="70818" y="68880"/>
                  </a:cxn>
                  <a:cxn ang="0">
                    <a:pos x="64027" y="74701"/>
                  </a:cxn>
                  <a:cxn ang="0">
                    <a:pos x="55781" y="79066"/>
                  </a:cxn>
                  <a:cxn ang="0">
                    <a:pos x="46565" y="81492"/>
                  </a:cxn>
                  <a:cxn ang="0">
                    <a:pos x="37349" y="81492"/>
                  </a:cxn>
                  <a:cxn ang="0">
                    <a:pos x="28133" y="79551"/>
                  </a:cxn>
                  <a:cxn ang="0">
                    <a:pos x="19887" y="76156"/>
                  </a:cxn>
                  <a:cxn ang="0">
                    <a:pos x="12611" y="70335"/>
                  </a:cxn>
                  <a:cxn ang="0">
                    <a:pos x="6790" y="63544"/>
                  </a:cxn>
                  <a:cxn ang="0">
                    <a:pos x="2910" y="55298"/>
                  </a:cxn>
                  <a:cxn ang="0">
                    <a:pos x="485" y="46082"/>
                  </a:cxn>
                  <a:cxn ang="0">
                    <a:pos x="0" y="36865"/>
                  </a:cxn>
                  <a:cxn ang="0">
                    <a:pos x="1940" y="27649"/>
                  </a:cxn>
                  <a:cxn ang="0">
                    <a:pos x="5820" y="19403"/>
                  </a:cxn>
                  <a:cxn ang="0">
                    <a:pos x="11156" y="12127"/>
                  </a:cxn>
                  <a:cxn ang="0">
                    <a:pos x="17947" y="6306"/>
                  </a:cxn>
                  <a:cxn ang="0">
                    <a:pos x="26193" y="2425"/>
                  </a:cxn>
                  <a:cxn ang="0">
                    <a:pos x="35409" y="0"/>
                  </a:cxn>
                  <a:cxn ang="0">
                    <a:pos x="44625" y="0"/>
                  </a:cxn>
                  <a:cxn ang="0">
                    <a:pos x="53841" y="1940"/>
                  </a:cxn>
                  <a:cxn ang="0">
                    <a:pos x="62087" y="5336"/>
                  </a:cxn>
                  <a:cxn ang="0">
                    <a:pos x="69363" y="10672"/>
                  </a:cxn>
                  <a:cxn ang="0">
                    <a:pos x="75183" y="17948"/>
                  </a:cxn>
                  <a:cxn ang="0">
                    <a:pos x="79064" y="25709"/>
                  </a:cxn>
                  <a:cxn ang="0">
                    <a:pos x="81489" y="34925"/>
                  </a:cxn>
                </a:cxnLst>
                <a:rect l="0" t="0" r="r" b="b"/>
                <a:pathLst>
                  <a:path w="81974" h="81492">
                    <a:moveTo>
                      <a:pt x="81489" y="34925"/>
                    </a:moveTo>
                    <a:lnTo>
                      <a:pt x="81974" y="44626"/>
                    </a:lnTo>
                    <a:lnTo>
                      <a:pt x="80034" y="53358"/>
                    </a:lnTo>
                    <a:lnTo>
                      <a:pt x="76153" y="61604"/>
                    </a:lnTo>
                    <a:lnTo>
                      <a:pt x="70818" y="68880"/>
                    </a:lnTo>
                    <a:lnTo>
                      <a:pt x="64027" y="74701"/>
                    </a:lnTo>
                    <a:lnTo>
                      <a:pt x="55781" y="79066"/>
                    </a:lnTo>
                    <a:lnTo>
                      <a:pt x="46565" y="81492"/>
                    </a:lnTo>
                    <a:lnTo>
                      <a:pt x="37349" y="81492"/>
                    </a:lnTo>
                    <a:lnTo>
                      <a:pt x="28133" y="79551"/>
                    </a:lnTo>
                    <a:lnTo>
                      <a:pt x="19887" y="76156"/>
                    </a:lnTo>
                    <a:lnTo>
                      <a:pt x="12611" y="70335"/>
                    </a:lnTo>
                    <a:lnTo>
                      <a:pt x="6790" y="63544"/>
                    </a:lnTo>
                    <a:lnTo>
                      <a:pt x="2910" y="55298"/>
                    </a:lnTo>
                    <a:lnTo>
                      <a:pt x="485" y="46082"/>
                    </a:lnTo>
                    <a:lnTo>
                      <a:pt x="0" y="36865"/>
                    </a:lnTo>
                    <a:lnTo>
                      <a:pt x="1940" y="27649"/>
                    </a:lnTo>
                    <a:lnTo>
                      <a:pt x="5820" y="19403"/>
                    </a:lnTo>
                    <a:lnTo>
                      <a:pt x="11156" y="12127"/>
                    </a:lnTo>
                    <a:lnTo>
                      <a:pt x="17947" y="6306"/>
                    </a:lnTo>
                    <a:lnTo>
                      <a:pt x="26193" y="2425"/>
                    </a:lnTo>
                    <a:lnTo>
                      <a:pt x="35409" y="0"/>
                    </a:lnTo>
                    <a:lnTo>
                      <a:pt x="44625" y="0"/>
                    </a:lnTo>
                    <a:lnTo>
                      <a:pt x="53841" y="1940"/>
                    </a:lnTo>
                    <a:lnTo>
                      <a:pt x="62087" y="5336"/>
                    </a:lnTo>
                    <a:lnTo>
                      <a:pt x="69363" y="10672"/>
                    </a:lnTo>
                    <a:lnTo>
                      <a:pt x="75183" y="17948"/>
                    </a:lnTo>
                    <a:lnTo>
                      <a:pt x="79064" y="25709"/>
                    </a:lnTo>
                    <a:lnTo>
                      <a:pt x="81489" y="34925"/>
                    </a:lnTo>
                    <a:close/>
                  </a:path>
                </a:pathLst>
              </a:custGeom>
              <a:solidFill>
                <a:srgbClr val="FFFFFE"/>
              </a:solidFill>
              <a:ln w="0">
                <a:solidFill>
                  <a:srgbClr val="FFFFFE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Freeform 142"/>
              <p:cNvSpPr>
                <a:spLocks/>
              </p:cNvSpPr>
              <p:nvPr/>
            </p:nvSpPr>
            <p:spPr bwMode="auto">
              <a:xfrm>
                <a:off x="7286625" y="4273550"/>
                <a:ext cx="80963" cy="80962"/>
              </a:xfrm>
              <a:custGeom>
                <a:avLst/>
                <a:gdLst/>
                <a:ahLst/>
                <a:cxnLst>
                  <a:cxn ang="0">
                    <a:pos x="81490" y="35410"/>
                  </a:cxn>
                  <a:cxn ang="0">
                    <a:pos x="81490" y="44627"/>
                  </a:cxn>
                  <a:cxn ang="0">
                    <a:pos x="79550" y="53843"/>
                  </a:cxn>
                  <a:cxn ang="0">
                    <a:pos x="76154" y="61604"/>
                  </a:cxn>
                  <a:cxn ang="0">
                    <a:pos x="70334" y="68880"/>
                  </a:cxn>
                  <a:cxn ang="0">
                    <a:pos x="63543" y="74701"/>
                  </a:cxn>
                  <a:cxn ang="0">
                    <a:pos x="55297" y="79067"/>
                  </a:cxn>
                  <a:cxn ang="0">
                    <a:pos x="46081" y="81492"/>
                  </a:cxn>
                  <a:cxn ang="0">
                    <a:pos x="36865" y="81492"/>
                  </a:cxn>
                  <a:cxn ang="0">
                    <a:pos x="27649" y="79552"/>
                  </a:cxn>
                  <a:cxn ang="0">
                    <a:pos x="19888" y="76156"/>
                  </a:cxn>
                  <a:cxn ang="0">
                    <a:pos x="12612" y="70820"/>
                  </a:cxn>
                  <a:cxn ang="0">
                    <a:pos x="6791" y="63544"/>
                  </a:cxn>
                  <a:cxn ang="0">
                    <a:pos x="2426" y="55783"/>
                  </a:cxn>
                  <a:cxn ang="0">
                    <a:pos x="0" y="46567"/>
                  </a:cxn>
                  <a:cxn ang="0">
                    <a:pos x="0" y="36866"/>
                  </a:cxn>
                  <a:cxn ang="0">
                    <a:pos x="1941" y="28134"/>
                  </a:cxn>
                  <a:cxn ang="0">
                    <a:pos x="5336" y="19888"/>
                  </a:cxn>
                  <a:cxn ang="0">
                    <a:pos x="11157" y="12612"/>
                  </a:cxn>
                  <a:cxn ang="0">
                    <a:pos x="17947" y="6791"/>
                  </a:cxn>
                  <a:cxn ang="0">
                    <a:pos x="26193" y="2426"/>
                  </a:cxn>
                  <a:cxn ang="0">
                    <a:pos x="35409" y="0"/>
                  </a:cxn>
                  <a:cxn ang="0">
                    <a:pos x="44626" y="0"/>
                  </a:cxn>
                  <a:cxn ang="0">
                    <a:pos x="53842" y="1941"/>
                  </a:cxn>
                  <a:cxn ang="0">
                    <a:pos x="62088" y="5336"/>
                  </a:cxn>
                  <a:cxn ang="0">
                    <a:pos x="69363" y="11157"/>
                  </a:cxn>
                  <a:cxn ang="0">
                    <a:pos x="75184" y="17948"/>
                  </a:cxn>
                  <a:cxn ang="0">
                    <a:pos x="79065" y="26194"/>
                  </a:cxn>
                  <a:cxn ang="0">
                    <a:pos x="81490" y="35410"/>
                  </a:cxn>
                </a:cxnLst>
                <a:rect l="0" t="0" r="r" b="b"/>
                <a:pathLst>
                  <a:path w="81490" h="81492">
                    <a:moveTo>
                      <a:pt x="81490" y="35410"/>
                    </a:moveTo>
                    <a:lnTo>
                      <a:pt x="81490" y="44627"/>
                    </a:lnTo>
                    <a:lnTo>
                      <a:pt x="79550" y="53843"/>
                    </a:lnTo>
                    <a:lnTo>
                      <a:pt x="76154" y="61604"/>
                    </a:lnTo>
                    <a:lnTo>
                      <a:pt x="70334" y="68880"/>
                    </a:lnTo>
                    <a:lnTo>
                      <a:pt x="63543" y="74701"/>
                    </a:lnTo>
                    <a:lnTo>
                      <a:pt x="55297" y="79067"/>
                    </a:lnTo>
                    <a:lnTo>
                      <a:pt x="46081" y="81492"/>
                    </a:lnTo>
                    <a:lnTo>
                      <a:pt x="36865" y="81492"/>
                    </a:lnTo>
                    <a:lnTo>
                      <a:pt x="27649" y="79552"/>
                    </a:lnTo>
                    <a:lnTo>
                      <a:pt x="19888" y="76156"/>
                    </a:lnTo>
                    <a:lnTo>
                      <a:pt x="12612" y="70820"/>
                    </a:lnTo>
                    <a:lnTo>
                      <a:pt x="6791" y="63544"/>
                    </a:lnTo>
                    <a:lnTo>
                      <a:pt x="2426" y="55783"/>
                    </a:lnTo>
                    <a:lnTo>
                      <a:pt x="0" y="46567"/>
                    </a:lnTo>
                    <a:lnTo>
                      <a:pt x="0" y="36866"/>
                    </a:lnTo>
                    <a:lnTo>
                      <a:pt x="1941" y="28134"/>
                    </a:lnTo>
                    <a:lnTo>
                      <a:pt x="5336" y="19888"/>
                    </a:lnTo>
                    <a:lnTo>
                      <a:pt x="11157" y="12612"/>
                    </a:lnTo>
                    <a:lnTo>
                      <a:pt x="17947" y="6791"/>
                    </a:lnTo>
                    <a:lnTo>
                      <a:pt x="26193" y="2426"/>
                    </a:lnTo>
                    <a:lnTo>
                      <a:pt x="35409" y="0"/>
                    </a:lnTo>
                    <a:lnTo>
                      <a:pt x="44626" y="0"/>
                    </a:lnTo>
                    <a:lnTo>
                      <a:pt x="53842" y="1941"/>
                    </a:lnTo>
                    <a:lnTo>
                      <a:pt x="62088" y="5336"/>
                    </a:lnTo>
                    <a:lnTo>
                      <a:pt x="69363" y="11157"/>
                    </a:lnTo>
                    <a:lnTo>
                      <a:pt x="75184" y="17948"/>
                    </a:lnTo>
                    <a:lnTo>
                      <a:pt x="79065" y="26194"/>
                    </a:lnTo>
                    <a:lnTo>
                      <a:pt x="81490" y="35410"/>
                    </a:lnTo>
                    <a:close/>
                  </a:path>
                </a:pathLst>
              </a:custGeom>
              <a:solidFill>
                <a:srgbClr val="FFFFFE"/>
              </a:solidFill>
              <a:ln w="0">
                <a:solidFill>
                  <a:srgbClr val="FFFFFE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143"/>
              <p:cNvSpPr>
                <a:spLocks/>
              </p:cNvSpPr>
              <p:nvPr/>
            </p:nvSpPr>
            <p:spPr bwMode="auto">
              <a:xfrm>
                <a:off x="7205663" y="4391025"/>
                <a:ext cx="119062" cy="80962"/>
              </a:xfrm>
              <a:custGeom>
                <a:avLst/>
                <a:gdLst/>
                <a:ahLst/>
                <a:cxnLst>
                  <a:cxn ang="0">
                    <a:pos x="65483" y="24739"/>
                  </a:cxn>
                  <a:cxn ang="0">
                    <a:pos x="51416" y="27164"/>
                  </a:cxn>
                  <a:cxn ang="0">
                    <a:pos x="37834" y="27164"/>
                  </a:cxn>
                  <a:cxn ang="0">
                    <a:pos x="24738" y="26194"/>
                  </a:cxn>
                  <a:cxn ang="0">
                    <a:pos x="12126" y="23769"/>
                  </a:cxn>
                  <a:cxn ang="0">
                    <a:pos x="970" y="21828"/>
                  </a:cxn>
                  <a:cxn ang="0">
                    <a:pos x="970" y="22313"/>
                  </a:cxn>
                  <a:cxn ang="0">
                    <a:pos x="485" y="23284"/>
                  </a:cxn>
                  <a:cxn ang="0">
                    <a:pos x="0" y="23769"/>
                  </a:cxn>
                  <a:cxn ang="0">
                    <a:pos x="3880" y="31530"/>
                  </a:cxn>
                  <a:cxn ang="0">
                    <a:pos x="8731" y="39776"/>
                  </a:cxn>
                  <a:cxn ang="0">
                    <a:pos x="15037" y="48507"/>
                  </a:cxn>
                  <a:cxn ang="0">
                    <a:pos x="21828" y="57238"/>
                  </a:cxn>
                  <a:cxn ang="0">
                    <a:pos x="29588" y="64999"/>
                  </a:cxn>
                  <a:cxn ang="0">
                    <a:pos x="37834" y="71790"/>
                  </a:cxn>
                  <a:cxn ang="0">
                    <a:pos x="47050" y="77126"/>
                  </a:cxn>
                  <a:cxn ang="0">
                    <a:pos x="56752" y="80522"/>
                  </a:cxn>
                  <a:cxn ang="0">
                    <a:pos x="66453" y="81007"/>
                  </a:cxn>
                  <a:cxn ang="0">
                    <a:pos x="76639" y="79066"/>
                  </a:cxn>
                  <a:cxn ang="0">
                    <a:pos x="85855" y="74701"/>
                  </a:cxn>
                  <a:cxn ang="0">
                    <a:pos x="93616" y="68395"/>
                  </a:cxn>
                  <a:cxn ang="0">
                    <a:pos x="100407" y="60634"/>
                  </a:cxn>
                  <a:cxn ang="0">
                    <a:pos x="105742" y="51903"/>
                  </a:cxn>
                  <a:cxn ang="0">
                    <a:pos x="110108" y="42201"/>
                  </a:cxn>
                  <a:cxn ang="0">
                    <a:pos x="113988" y="32500"/>
                  </a:cxn>
                  <a:cxn ang="0">
                    <a:pos x="116413" y="23284"/>
                  </a:cxn>
                  <a:cxn ang="0">
                    <a:pos x="117869" y="14067"/>
                  </a:cxn>
                  <a:cxn ang="0">
                    <a:pos x="118839" y="6306"/>
                  </a:cxn>
                  <a:cxn ang="0">
                    <a:pos x="119324" y="0"/>
                  </a:cxn>
                  <a:cxn ang="0">
                    <a:pos x="110593" y="4851"/>
                  </a:cxn>
                  <a:cxn ang="0">
                    <a:pos x="100892" y="10672"/>
                  </a:cxn>
                  <a:cxn ang="0">
                    <a:pos x="90220" y="16007"/>
                  </a:cxn>
                  <a:cxn ang="0">
                    <a:pos x="78579" y="20858"/>
                  </a:cxn>
                  <a:cxn ang="0">
                    <a:pos x="65483" y="24739"/>
                  </a:cxn>
                </a:cxnLst>
                <a:rect l="0" t="0" r="r" b="b"/>
                <a:pathLst>
                  <a:path w="119324" h="81007">
                    <a:moveTo>
                      <a:pt x="65483" y="24739"/>
                    </a:moveTo>
                    <a:lnTo>
                      <a:pt x="51416" y="27164"/>
                    </a:lnTo>
                    <a:lnTo>
                      <a:pt x="37834" y="27164"/>
                    </a:lnTo>
                    <a:lnTo>
                      <a:pt x="24738" y="26194"/>
                    </a:lnTo>
                    <a:lnTo>
                      <a:pt x="12126" y="23769"/>
                    </a:lnTo>
                    <a:lnTo>
                      <a:pt x="970" y="21828"/>
                    </a:lnTo>
                    <a:lnTo>
                      <a:pt x="970" y="22313"/>
                    </a:lnTo>
                    <a:lnTo>
                      <a:pt x="485" y="23284"/>
                    </a:lnTo>
                    <a:lnTo>
                      <a:pt x="0" y="23769"/>
                    </a:lnTo>
                    <a:lnTo>
                      <a:pt x="3880" y="31530"/>
                    </a:lnTo>
                    <a:lnTo>
                      <a:pt x="8731" y="39776"/>
                    </a:lnTo>
                    <a:lnTo>
                      <a:pt x="15037" y="48507"/>
                    </a:lnTo>
                    <a:lnTo>
                      <a:pt x="21828" y="57238"/>
                    </a:lnTo>
                    <a:lnTo>
                      <a:pt x="29588" y="64999"/>
                    </a:lnTo>
                    <a:lnTo>
                      <a:pt x="37834" y="71790"/>
                    </a:lnTo>
                    <a:lnTo>
                      <a:pt x="47050" y="77126"/>
                    </a:lnTo>
                    <a:lnTo>
                      <a:pt x="56752" y="80522"/>
                    </a:lnTo>
                    <a:lnTo>
                      <a:pt x="66453" y="81007"/>
                    </a:lnTo>
                    <a:lnTo>
                      <a:pt x="76639" y="79066"/>
                    </a:lnTo>
                    <a:lnTo>
                      <a:pt x="85855" y="74701"/>
                    </a:lnTo>
                    <a:lnTo>
                      <a:pt x="93616" y="68395"/>
                    </a:lnTo>
                    <a:lnTo>
                      <a:pt x="100407" y="60634"/>
                    </a:lnTo>
                    <a:lnTo>
                      <a:pt x="105742" y="51903"/>
                    </a:lnTo>
                    <a:lnTo>
                      <a:pt x="110108" y="42201"/>
                    </a:lnTo>
                    <a:lnTo>
                      <a:pt x="113988" y="32500"/>
                    </a:lnTo>
                    <a:lnTo>
                      <a:pt x="116413" y="23284"/>
                    </a:lnTo>
                    <a:lnTo>
                      <a:pt x="117869" y="14067"/>
                    </a:lnTo>
                    <a:lnTo>
                      <a:pt x="118839" y="6306"/>
                    </a:lnTo>
                    <a:lnTo>
                      <a:pt x="119324" y="0"/>
                    </a:lnTo>
                    <a:lnTo>
                      <a:pt x="110593" y="4851"/>
                    </a:lnTo>
                    <a:lnTo>
                      <a:pt x="100892" y="10672"/>
                    </a:lnTo>
                    <a:lnTo>
                      <a:pt x="90220" y="16007"/>
                    </a:lnTo>
                    <a:lnTo>
                      <a:pt x="78579" y="20858"/>
                    </a:lnTo>
                    <a:lnTo>
                      <a:pt x="65483" y="24739"/>
                    </a:lnTo>
                    <a:close/>
                  </a:path>
                </a:pathLst>
              </a:custGeom>
              <a:solidFill>
                <a:srgbClr val="55542D"/>
              </a:solidFill>
              <a:ln w="0">
                <a:solidFill>
                  <a:srgbClr val="55542D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144"/>
              <p:cNvSpPr>
                <a:spLocks/>
              </p:cNvSpPr>
              <p:nvPr/>
            </p:nvSpPr>
            <p:spPr bwMode="auto">
              <a:xfrm>
                <a:off x="7159625" y="4313237"/>
                <a:ext cx="42863" cy="41275"/>
              </a:xfrm>
              <a:custGeom>
                <a:avLst/>
                <a:gdLst/>
                <a:ahLst/>
                <a:cxnLst>
                  <a:cxn ang="0">
                    <a:pos x="42200" y="17947"/>
                  </a:cxn>
                  <a:cxn ang="0">
                    <a:pos x="42200" y="24738"/>
                  </a:cxn>
                  <a:cxn ang="0">
                    <a:pos x="39774" y="31044"/>
                  </a:cxn>
                  <a:cxn ang="0">
                    <a:pos x="35894" y="35895"/>
                  </a:cxn>
                  <a:cxn ang="0">
                    <a:pos x="30073" y="39776"/>
                  </a:cxn>
                  <a:cxn ang="0">
                    <a:pos x="23768" y="41716"/>
                  </a:cxn>
                  <a:cxn ang="0">
                    <a:pos x="16977" y="41716"/>
                  </a:cxn>
                  <a:cxn ang="0">
                    <a:pos x="11156" y="39291"/>
                  </a:cxn>
                  <a:cxn ang="0">
                    <a:pos x="5821" y="35410"/>
                  </a:cxn>
                  <a:cxn ang="0">
                    <a:pos x="1940" y="30074"/>
                  </a:cxn>
                  <a:cxn ang="0">
                    <a:pos x="0" y="23768"/>
                  </a:cxn>
                  <a:cxn ang="0">
                    <a:pos x="0" y="16977"/>
                  </a:cxn>
                  <a:cxn ang="0">
                    <a:pos x="2425" y="10671"/>
                  </a:cxn>
                  <a:cxn ang="0">
                    <a:pos x="6306" y="5821"/>
                  </a:cxn>
                  <a:cxn ang="0">
                    <a:pos x="12126" y="1940"/>
                  </a:cxn>
                  <a:cxn ang="0">
                    <a:pos x="18432" y="0"/>
                  </a:cxn>
                  <a:cxn ang="0">
                    <a:pos x="25223" y="0"/>
                  </a:cxn>
                  <a:cxn ang="0">
                    <a:pos x="31043" y="1940"/>
                  </a:cxn>
                  <a:cxn ang="0">
                    <a:pos x="36379" y="5821"/>
                  </a:cxn>
                  <a:cxn ang="0">
                    <a:pos x="40260" y="11642"/>
                  </a:cxn>
                  <a:cxn ang="0">
                    <a:pos x="42200" y="17947"/>
                  </a:cxn>
                </a:cxnLst>
                <a:rect l="0" t="0" r="r" b="b"/>
                <a:pathLst>
                  <a:path w="42200" h="41716">
                    <a:moveTo>
                      <a:pt x="42200" y="17947"/>
                    </a:moveTo>
                    <a:lnTo>
                      <a:pt x="42200" y="24738"/>
                    </a:lnTo>
                    <a:lnTo>
                      <a:pt x="39774" y="31044"/>
                    </a:lnTo>
                    <a:lnTo>
                      <a:pt x="35894" y="35895"/>
                    </a:lnTo>
                    <a:lnTo>
                      <a:pt x="30073" y="39776"/>
                    </a:lnTo>
                    <a:lnTo>
                      <a:pt x="23768" y="41716"/>
                    </a:lnTo>
                    <a:lnTo>
                      <a:pt x="16977" y="41716"/>
                    </a:lnTo>
                    <a:lnTo>
                      <a:pt x="11156" y="39291"/>
                    </a:lnTo>
                    <a:lnTo>
                      <a:pt x="5821" y="35410"/>
                    </a:lnTo>
                    <a:lnTo>
                      <a:pt x="1940" y="30074"/>
                    </a:lnTo>
                    <a:lnTo>
                      <a:pt x="0" y="23768"/>
                    </a:lnTo>
                    <a:lnTo>
                      <a:pt x="0" y="16977"/>
                    </a:lnTo>
                    <a:lnTo>
                      <a:pt x="2425" y="10671"/>
                    </a:lnTo>
                    <a:lnTo>
                      <a:pt x="6306" y="5821"/>
                    </a:lnTo>
                    <a:lnTo>
                      <a:pt x="12126" y="1940"/>
                    </a:lnTo>
                    <a:lnTo>
                      <a:pt x="18432" y="0"/>
                    </a:lnTo>
                    <a:lnTo>
                      <a:pt x="25223" y="0"/>
                    </a:lnTo>
                    <a:lnTo>
                      <a:pt x="31043" y="1940"/>
                    </a:lnTo>
                    <a:lnTo>
                      <a:pt x="36379" y="5821"/>
                    </a:lnTo>
                    <a:lnTo>
                      <a:pt x="40260" y="11642"/>
                    </a:lnTo>
                    <a:lnTo>
                      <a:pt x="42200" y="17947"/>
                    </a:lnTo>
                    <a:close/>
                  </a:path>
                </a:pathLst>
              </a:custGeom>
              <a:solidFill>
                <a:srgbClr val="55542D"/>
              </a:solidFill>
              <a:ln w="0">
                <a:solidFill>
                  <a:srgbClr val="55542D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145"/>
              <p:cNvSpPr>
                <a:spLocks/>
              </p:cNvSpPr>
              <p:nvPr/>
            </p:nvSpPr>
            <p:spPr bwMode="auto">
              <a:xfrm>
                <a:off x="7304088" y="4294187"/>
                <a:ext cx="41275" cy="41275"/>
              </a:xfrm>
              <a:custGeom>
                <a:avLst/>
                <a:gdLst/>
                <a:ahLst/>
                <a:cxnLst>
                  <a:cxn ang="0">
                    <a:pos x="42200" y="17948"/>
                  </a:cxn>
                  <a:cxn ang="0">
                    <a:pos x="42200" y="24739"/>
                  </a:cxn>
                  <a:cxn ang="0">
                    <a:pos x="39775" y="31045"/>
                  </a:cxn>
                  <a:cxn ang="0">
                    <a:pos x="35895" y="36380"/>
                  </a:cxn>
                  <a:cxn ang="0">
                    <a:pos x="30559" y="40261"/>
                  </a:cxn>
                  <a:cxn ang="0">
                    <a:pos x="24253" y="42201"/>
                  </a:cxn>
                  <a:cxn ang="0">
                    <a:pos x="17462" y="42201"/>
                  </a:cxn>
                  <a:cxn ang="0">
                    <a:pos x="11157" y="39776"/>
                  </a:cxn>
                  <a:cxn ang="0">
                    <a:pos x="5821" y="35895"/>
                  </a:cxn>
                  <a:cxn ang="0">
                    <a:pos x="1941" y="30074"/>
                  </a:cxn>
                  <a:cxn ang="0">
                    <a:pos x="0" y="23769"/>
                  </a:cxn>
                  <a:cxn ang="0">
                    <a:pos x="0" y="16978"/>
                  </a:cxn>
                  <a:cxn ang="0">
                    <a:pos x="2426" y="10672"/>
                  </a:cxn>
                  <a:cxn ang="0">
                    <a:pos x="6306" y="5821"/>
                  </a:cxn>
                  <a:cxn ang="0">
                    <a:pos x="12127" y="1940"/>
                  </a:cxn>
                  <a:cxn ang="0">
                    <a:pos x="18433" y="0"/>
                  </a:cxn>
                  <a:cxn ang="0">
                    <a:pos x="25223" y="0"/>
                  </a:cxn>
                  <a:cxn ang="0">
                    <a:pos x="31529" y="2425"/>
                  </a:cxn>
                  <a:cxn ang="0">
                    <a:pos x="36380" y="6306"/>
                  </a:cxn>
                  <a:cxn ang="0">
                    <a:pos x="40260" y="11642"/>
                  </a:cxn>
                  <a:cxn ang="0">
                    <a:pos x="42200" y="17948"/>
                  </a:cxn>
                </a:cxnLst>
                <a:rect l="0" t="0" r="r" b="b"/>
                <a:pathLst>
                  <a:path w="42200" h="42201">
                    <a:moveTo>
                      <a:pt x="42200" y="17948"/>
                    </a:moveTo>
                    <a:lnTo>
                      <a:pt x="42200" y="24739"/>
                    </a:lnTo>
                    <a:lnTo>
                      <a:pt x="39775" y="31045"/>
                    </a:lnTo>
                    <a:lnTo>
                      <a:pt x="35895" y="36380"/>
                    </a:lnTo>
                    <a:lnTo>
                      <a:pt x="30559" y="40261"/>
                    </a:lnTo>
                    <a:lnTo>
                      <a:pt x="24253" y="42201"/>
                    </a:lnTo>
                    <a:lnTo>
                      <a:pt x="17462" y="42201"/>
                    </a:lnTo>
                    <a:lnTo>
                      <a:pt x="11157" y="39776"/>
                    </a:lnTo>
                    <a:lnTo>
                      <a:pt x="5821" y="35895"/>
                    </a:lnTo>
                    <a:lnTo>
                      <a:pt x="1941" y="30074"/>
                    </a:lnTo>
                    <a:lnTo>
                      <a:pt x="0" y="23769"/>
                    </a:lnTo>
                    <a:lnTo>
                      <a:pt x="0" y="16978"/>
                    </a:lnTo>
                    <a:lnTo>
                      <a:pt x="2426" y="10672"/>
                    </a:lnTo>
                    <a:lnTo>
                      <a:pt x="6306" y="5821"/>
                    </a:lnTo>
                    <a:lnTo>
                      <a:pt x="12127" y="1940"/>
                    </a:lnTo>
                    <a:lnTo>
                      <a:pt x="18433" y="0"/>
                    </a:lnTo>
                    <a:lnTo>
                      <a:pt x="25223" y="0"/>
                    </a:lnTo>
                    <a:lnTo>
                      <a:pt x="31529" y="2425"/>
                    </a:lnTo>
                    <a:lnTo>
                      <a:pt x="36380" y="6306"/>
                    </a:lnTo>
                    <a:lnTo>
                      <a:pt x="40260" y="11642"/>
                    </a:lnTo>
                    <a:lnTo>
                      <a:pt x="42200" y="17948"/>
                    </a:lnTo>
                    <a:close/>
                  </a:path>
                </a:pathLst>
              </a:custGeom>
              <a:solidFill>
                <a:srgbClr val="55542D"/>
              </a:solidFill>
              <a:ln w="0">
                <a:solidFill>
                  <a:srgbClr val="55542D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Freeform 146"/>
              <p:cNvSpPr>
                <a:spLocks/>
              </p:cNvSpPr>
              <p:nvPr/>
            </p:nvSpPr>
            <p:spPr bwMode="auto">
              <a:xfrm>
                <a:off x="7165975" y="4313237"/>
                <a:ext cx="17463" cy="17463"/>
              </a:xfrm>
              <a:custGeom>
                <a:avLst/>
                <a:gdLst/>
                <a:ahLst/>
                <a:cxnLst>
                  <a:cxn ang="0">
                    <a:pos x="16491" y="7276"/>
                  </a:cxn>
                  <a:cxn ang="0">
                    <a:pos x="16006" y="11157"/>
                  </a:cxn>
                  <a:cxn ang="0">
                    <a:pos x="13581" y="14552"/>
                  </a:cxn>
                  <a:cxn ang="0">
                    <a:pos x="9216" y="16492"/>
                  </a:cxn>
                  <a:cxn ang="0">
                    <a:pos x="5335" y="16007"/>
                  </a:cxn>
                  <a:cxn ang="0">
                    <a:pos x="1940" y="13097"/>
                  </a:cxn>
                  <a:cxn ang="0">
                    <a:pos x="0" y="9216"/>
                  </a:cxn>
                  <a:cxn ang="0">
                    <a:pos x="485" y="4851"/>
                  </a:cxn>
                  <a:cxn ang="0">
                    <a:pos x="3395" y="1455"/>
                  </a:cxn>
                  <a:cxn ang="0">
                    <a:pos x="7275" y="0"/>
                  </a:cxn>
                  <a:cxn ang="0">
                    <a:pos x="10671" y="485"/>
                  </a:cxn>
                  <a:cxn ang="0">
                    <a:pos x="13096" y="1455"/>
                  </a:cxn>
                  <a:cxn ang="0">
                    <a:pos x="15521" y="3881"/>
                  </a:cxn>
                  <a:cxn ang="0">
                    <a:pos x="16491" y="7276"/>
                  </a:cxn>
                </a:cxnLst>
                <a:rect l="0" t="0" r="r" b="b"/>
                <a:pathLst>
                  <a:path w="16491" h="16492">
                    <a:moveTo>
                      <a:pt x="16491" y="7276"/>
                    </a:moveTo>
                    <a:lnTo>
                      <a:pt x="16006" y="11157"/>
                    </a:lnTo>
                    <a:lnTo>
                      <a:pt x="13581" y="14552"/>
                    </a:lnTo>
                    <a:lnTo>
                      <a:pt x="9216" y="16492"/>
                    </a:lnTo>
                    <a:lnTo>
                      <a:pt x="5335" y="16007"/>
                    </a:lnTo>
                    <a:lnTo>
                      <a:pt x="1940" y="13097"/>
                    </a:lnTo>
                    <a:lnTo>
                      <a:pt x="0" y="9216"/>
                    </a:lnTo>
                    <a:lnTo>
                      <a:pt x="485" y="4851"/>
                    </a:lnTo>
                    <a:lnTo>
                      <a:pt x="3395" y="1455"/>
                    </a:lnTo>
                    <a:lnTo>
                      <a:pt x="7275" y="0"/>
                    </a:lnTo>
                    <a:lnTo>
                      <a:pt x="10671" y="485"/>
                    </a:lnTo>
                    <a:lnTo>
                      <a:pt x="13096" y="1455"/>
                    </a:lnTo>
                    <a:lnTo>
                      <a:pt x="15521" y="3881"/>
                    </a:lnTo>
                    <a:lnTo>
                      <a:pt x="16491" y="7276"/>
                    </a:lnTo>
                    <a:close/>
                  </a:path>
                </a:pathLst>
              </a:custGeom>
              <a:solidFill>
                <a:srgbClr val="FFFFFE"/>
              </a:solidFill>
              <a:ln w="0">
                <a:solidFill>
                  <a:srgbClr val="FFFFFE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2" name="Freeform 147"/>
              <p:cNvSpPr>
                <a:spLocks/>
              </p:cNvSpPr>
              <p:nvPr/>
            </p:nvSpPr>
            <p:spPr bwMode="auto">
              <a:xfrm>
                <a:off x="7316788" y="4292600"/>
                <a:ext cx="15875" cy="15875"/>
              </a:xfrm>
              <a:custGeom>
                <a:avLst/>
                <a:gdLst/>
                <a:ahLst/>
                <a:cxnLst>
                  <a:cxn ang="0">
                    <a:pos x="16492" y="7276"/>
                  </a:cxn>
                  <a:cxn ang="0">
                    <a:pos x="16007" y="11157"/>
                  </a:cxn>
                  <a:cxn ang="0">
                    <a:pos x="13096" y="14552"/>
                  </a:cxn>
                  <a:cxn ang="0">
                    <a:pos x="9216" y="16492"/>
                  </a:cxn>
                  <a:cxn ang="0">
                    <a:pos x="4850" y="16007"/>
                  </a:cxn>
                  <a:cxn ang="0">
                    <a:pos x="1455" y="13097"/>
                  </a:cxn>
                  <a:cxn ang="0">
                    <a:pos x="0" y="9216"/>
                  </a:cxn>
                  <a:cxn ang="0">
                    <a:pos x="485" y="4851"/>
                  </a:cxn>
                  <a:cxn ang="0">
                    <a:pos x="2910" y="1455"/>
                  </a:cxn>
                  <a:cxn ang="0">
                    <a:pos x="6791" y="0"/>
                  </a:cxn>
                  <a:cxn ang="0">
                    <a:pos x="11156" y="485"/>
                  </a:cxn>
                  <a:cxn ang="0">
                    <a:pos x="14552" y="2910"/>
                  </a:cxn>
                  <a:cxn ang="0">
                    <a:pos x="16492" y="7276"/>
                  </a:cxn>
                </a:cxnLst>
                <a:rect l="0" t="0" r="r" b="b"/>
                <a:pathLst>
                  <a:path w="16492" h="16492">
                    <a:moveTo>
                      <a:pt x="16492" y="7276"/>
                    </a:moveTo>
                    <a:lnTo>
                      <a:pt x="16007" y="11157"/>
                    </a:lnTo>
                    <a:lnTo>
                      <a:pt x="13096" y="14552"/>
                    </a:lnTo>
                    <a:lnTo>
                      <a:pt x="9216" y="16492"/>
                    </a:lnTo>
                    <a:lnTo>
                      <a:pt x="4850" y="16007"/>
                    </a:lnTo>
                    <a:lnTo>
                      <a:pt x="1455" y="13097"/>
                    </a:lnTo>
                    <a:lnTo>
                      <a:pt x="0" y="9216"/>
                    </a:lnTo>
                    <a:lnTo>
                      <a:pt x="485" y="4851"/>
                    </a:lnTo>
                    <a:lnTo>
                      <a:pt x="2910" y="1455"/>
                    </a:lnTo>
                    <a:lnTo>
                      <a:pt x="6791" y="0"/>
                    </a:lnTo>
                    <a:lnTo>
                      <a:pt x="11156" y="485"/>
                    </a:lnTo>
                    <a:lnTo>
                      <a:pt x="14552" y="2910"/>
                    </a:lnTo>
                    <a:lnTo>
                      <a:pt x="16492" y="7276"/>
                    </a:lnTo>
                    <a:close/>
                  </a:path>
                </a:pathLst>
              </a:custGeom>
              <a:solidFill>
                <a:srgbClr val="FFFFFE"/>
              </a:solidFill>
              <a:ln w="0">
                <a:solidFill>
                  <a:srgbClr val="FFFFFE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" name="Freeform 148"/>
              <p:cNvSpPr>
                <a:spLocks/>
              </p:cNvSpPr>
              <p:nvPr/>
            </p:nvSpPr>
            <p:spPr bwMode="auto">
              <a:xfrm>
                <a:off x="7424738" y="3733800"/>
                <a:ext cx="1101725" cy="622300"/>
              </a:xfrm>
              <a:custGeom>
                <a:avLst/>
                <a:gdLst/>
                <a:ahLst/>
                <a:cxnLst>
                  <a:cxn ang="0">
                    <a:pos x="140667" y="0"/>
                  </a:cxn>
                  <a:cxn ang="0">
                    <a:pos x="99922" y="5821"/>
                  </a:cxn>
                  <a:cxn ang="0">
                    <a:pos x="64028" y="22798"/>
                  </a:cxn>
                  <a:cxn ang="0">
                    <a:pos x="34439" y="48507"/>
                  </a:cxn>
                  <a:cxn ang="0">
                    <a:pos x="13097" y="81492"/>
                  </a:cxn>
                  <a:cxn ang="0">
                    <a:pos x="1456" y="119812"/>
                  </a:cxn>
                  <a:cxn ang="0">
                    <a:pos x="0" y="419100"/>
                  </a:cxn>
                  <a:cxn ang="0">
                    <a:pos x="5336" y="457421"/>
                  </a:cxn>
                  <a:cxn ang="0">
                    <a:pos x="20373" y="491375"/>
                  </a:cxn>
                  <a:cxn ang="0">
                    <a:pos x="43655" y="520480"/>
                  </a:cxn>
                  <a:cxn ang="0">
                    <a:pos x="73729" y="541823"/>
                  </a:cxn>
                  <a:cxn ang="0">
                    <a:pos x="108653" y="555405"/>
                  </a:cxn>
                  <a:cxn ang="0">
                    <a:pos x="104773" y="578203"/>
                  </a:cxn>
                  <a:cxn ang="0">
                    <a:pos x="96042" y="594695"/>
                  </a:cxn>
                  <a:cxn ang="0">
                    <a:pos x="83915" y="606822"/>
                  </a:cxn>
                  <a:cxn ang="0">
                    <a:pos x="70819" y="614583"/>
                  </a:cxn>
                  <a:cxn ang="0">
                    <a:pos x="59177" y="618949"/>
                  </a:cxn>
                  <a:cxn ang="0">
                    <a:pos x="50446" y="620889"/>
                  </a:cxn>
                  <a:cxn ang="0">
                    <a:pos x="47051" y="621374"/>
                  </a:cxn>
                  <a:cxn ang="0">
                    <a:pos x="89251" y="617979"/>
                  </a:cxn>
                  <a:cxn ang="0">
                    <a:pos x="125145" y="608762"/>
                  </a:cxn>
                  <a:cxn ang="0">
                    <a:pos x="153763" y="596636"/>
                  </a:cxn>
                  <a:cxn ang="0">
                    <a:pos x="176561" y="582569"/>
                  </a:cxn>
                  <a:cxn ang="0">
                    <a:pos x="193053" y="569472"/>
                  </a:cxn>
                  <a:cxn ang="0">
                    <a:pos x="203239" y="559285"/>
                  </a:cxn>
                  <a:cxn ang="0">
                    <a:pos x="981754" y="557830"/>
                  </a:cxn>
                  <a:cxn ang="0">
                    <a:pos x="1020073" y="546188"/>
                  </a:cxn>
                  <a:cxn ang="0">
                    <a:pos x="1053057" y="524845"/>
                  </a:cxn>
                  <a:cxn ang="0">
                    <a:pos x="1078765" y="495741"/>
                  </a:cxn>
                  <a:cxn ang="0">
                    <a:pos x="1095742" y="459846"/>
                  </a:cxn>
                  <a:cxn ang="0">
                    <a:pos x="1101563" y="419100"/>
                  </a:cxn>
                  <a:cxn ang="0">
                    <a:pos x="1100108" y="119812"/>
                  </a:cxn>
                  <a:cxn ang="0">
                    <a:pos x="1088466" y="81492"/>
                  </a:cxn>
                  <a:cxn ang="0">
                    <a:pos x="1067124" y="48507"/>
                  </a:cxn>
                  <a:cxn ang="0">
                    <a:pos x="1037535" y="22798"/>
                  </a:cxn>
                  <a:cxn ang="0">
                    <a:pos x="1001641" y="5821"/>
                  </a:cxn>
                  <a:cxn ang="0">
                    <a:pos x="960897" y="0"/>
                  </a:cxn>
                </a:cxnLst>
                <a:rect l="0" t="0" r="r" b="b"/>
                <a:pathLst>
                  <a:path w="1101563" h="621374">
                    <a:moveTo>
                      <a:pt x="960897" y="0"/>
                    </a:moveTo>
                    <a:lnTo>
                      <a:pt x="140667" y="0"/>
                    </a:lnTo>
                    <a:lnTo>
                      <a:pt x="119809" y="1455"/>
                    </a:lnTo>
                    <a:lnTo>
                      <a:pt x="99922" y="5821"/>
                    </a:lnTo>
                    <a:lnTo>
                      <a:pt x="81490" y="13097"/>
                    </a:lnTo>
                    <a:lnTo>
                      <a:pt x="64028" y="22798"/>
                    </a:lnTo>
                    <a:lnTo>
                      <a:pt x="48506" y="34440"/>
                    </a:lnTo>
                    <a:lnTo>
                      <a:pt x="34439" y="48507"/>
                    </a:lnTo>
                    <a:lnTo>
                      <a:pt x="22798" y="64029"/>
                    </a:lnTo>
                    <a:lnTo>
                      <a:pt x="13097" y="81492"/>
                    </a:lnTo>
                    <a:lnTo>
                      <a:pt x="5821" y="99924"/>
                    </a:lnTo>
                    <a:lnTo>
                      <a:pt x="1456" y="119812"/>
                    </a:lnTo>
                    <a:lnTo>
                      <a:pt x="0" y="140670"/>
                    </a:lnTo>
                    <a:lnTo>
                      <a:pt x="0" y="419100"/>
                    </a:lnTo>
                    <a:lnTo>
                      <a:pt x="1456" y="438503"/>
                    </a:lnTo>
                    <a:lnTo>
                      <a:pt x="5336" y="457421"/>
                    </a:lnTo>
                    <a:lnTo>
                      <a:pt x="11642" y="474883"/>
                    </a:lnTo>
                    <a:lnTo>
                      <a:pt x="20373" y="491375"/>
                    </a:lnTo>
                    <a:lnTo>
                      <a:pt x="31044" y="506898"/>
                    </a:lnTo>
                    <a:lnTo>
                      <a:pt x="43655" y="520480"/>
                    </a:lnTo>
                    <a:lnTo>
                      <a:pt x="57722" y="532121"/>
                    </a:lnTo>
                    <a:lnTo>
                      <a:pt x="73729" y="541823"/>
                    </a:lnTo>
                    <a:lnTo>
                      <a:pt x="90706" y="550069"/>
                    </a:lnTo>
                    <a:lnTo>
                      <a:pt x="108653" y="555405"/>
                    </a:lnTo>
                    <a:lnTo>
                      <a:pt x="107683" y="567531"/>
                    </a:lnTo>
                    <a:lnTo>
                      <a:pt x="104773" y="578203"/>
                    </a:lnTo>
                    <a:lnTo>
                      <a:pt x="100892" y="586934"/>
                    </a:lnTo>
                    <a:lnTo>
                      <a:pt x="96042" y="594695"/>
                    </a:lnTo>
                    <a:lnTo>
                      <a:pt x="90221" y="601486"/>
                    </a:lnTo>
                    <a:lnTo>
                      <a:pt x="83915" y="606822"/>
                    </a:lnTo>
                    <a:lnTo>
                      <a:pt x="77124" y="611188"/>
                    </a:lnTo>
                    <a:lnTo>
                      <a:pt x="70819" y="614583"/>
                    </a:lnTo>
                    <a:lnTo>
                      <a:pt x="64513" y="617008"/>
                    </a:lnTo>
                    <a:lnTo>
                      <a:pt x="59177" y="618949"/>
                    </a:lnTo>
                    <a:lnTo>
                      <a:pt x="54327" y="619919"/>
                    </a:lnTo>
                    <a:lnTo>
                      <a:pt x="50446" y="620889"/>
                    </a:lnTo>
                    <a:lnTo>
                      <a:pt x="48021" y="621374"/>
                    </a:lnTo>
                    <a:lnTo>
                      <a:pt x="47051" y="621374"/>
                    </a:lnTo>
                    <a:lnTo>
                      <a:pt x="68878" y="620404"/>
                    </a:lnTo>
                    <a:lnTo>
                      <a:pt x="89251" y="617979"/>
                    </a:lnTo>
                    <a:lnTo>
                      <a:pt x="108168" y="614098"/>
                    </a:lnTo>
                    <a:lnTo>
                      <a:pt x="125145" y="608762"/>
                    </a:lnTo>
                    <a:lnTo>
                      <a:pt x="140182" y="602941"/>
                    </a:lnTo>
                    <a:lnTo>
                      <a:pt x="153763" y="596636"/>
                    </a:lnTo>
                    <a:lnTo>
                      <a:pt x="165890" y="589845"/>
                    </a:lnTo>
                    <a:lnTo>
                      <a:pt x="176561" y="582569"/>
                    </a:lnTo>
                    <a:lnTo>
                      <a:pt x="185292" y="575778"/>
                    </a:lnTo>
                    <a:lnTo>
                      <a:pt x="193053" y="569472"/>
                    </a:lnTo>
                    <a:lnTo>
                      <a:pt x="198873" y="564136"/>
                    </a:lnTo>
                    <a:lnTo>
                      <a:pt x="203239" y="559285"/>
                    </a:lnTo>
                    <a:lnTo>
                      <a:pt x="960897" y="559285"/>
                    </a:lnTo>
                    <a:lnTo>
                      <a:pt x="981754" y="557830"/>
                    </a:lnTo>
                    <a:lnTo>
                      <a:pt x="1001641" y="553464"/>
                    </a:lnTo>
                    <a:lnTo>
                      <a:pt x="1020073" y="546188"/>
                    </a:lnTo>
                    <a:lnTo>
                      <a:pt x="1037535" y="536972"/>
                    </a:lnTo>
                    <a:lnTo>
                      <a:pt x="1053057" y="524845"/>
                    </a:lnTo>
                    <a:lnTo>
                      <a:pt x="1067124" y="511263"/>
                    </a:lnTo>
                    <a:lnTo>
                      <a:pt x="1078765" y="495741"/>
                    </a:lnTo>
                    <a:lnTo>
                      <a:pt x="1088466" y="478279"/>
                    </a:lnTo>
                    <a:lnTo>
                      <a:pt x="1095742" y="459846"/>
                    </a:lnTo>
                    <a:lnTo>
                      <a:pt x="1100108" y="439958"/>
                    </a:lnTo>
                    <a:lnTo>
                      <a:pt x="1101563" y="419100"/>
                    </a:lnTo>
                    <a:lnTo>
                      <a:pt x="1101563" y="140670"/>
                    </a:lnTo>
                    <a:lnTo>
                      <a:pt x="1100108" y="119812"/>
                    </a:lnTo>
                    <a:lnTo>
                      <a:pt x="1095742" y="99924"/>
                    </a:lnTo>
                    <a:lnTo>
                      <a:pt x="1088466" y="81492"/>
                    </a:lnTo>
                    <a:lnTo>
                      <a:pt x="1078765" y="64029"/>
                    </a:lnTo>
                    <a:lnTo>
                      <a:pt x="1067124" y="48507"/>
                    </a:lnTo>
                    <a:lnTo>
                      <a:pt x="1053057" y="34440"/>
                    </a:lnTo>
                    <a:lnTo>
                      <a:pt x="1037535" y="22798"/>
                    </a:lnTo>
                    <a:lnTo>
                      <a:pt x="1020073" y="13097"/>
                    </a:lnTo>
                    <a:lnTo>
                      <a:pt x="1001641" y="5821"/>
                    </a:lnTo>
                    <a:lnTo>
                      <a:pt x="981754" y="1455"/>
                    </a:lnTo>
                    <a:lnTo>
                      <a:pt x="960897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1" name="TextBox 130"/>
            <p:cNvSpPr txBox="1"/>
            <p:nvPr userDrawn="1"/>
          </p:nvSpPr>
          <p:spPr bwMode="auto">
            <a:xfrm>
              <a:off x="7730836" y="5519058"/>
              <a:ext cx="103216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Kidcare!</a:t>
              </a:r>
            </a:p>
          </p:txBody>
        </p:sp>
        <p:sp>
          <p:nvSpPr>
            <p:cNvPr id="132" name="Text Box 2"/>
            <p:cNvSpPr txBox="1">
              <a:spLocks noChangeArrowheads="1"/>
            </p:cNvSpPr>
            <p:nvPr userDrawn="1"/>
          </p:nvSpPr>
          <p:spPr bwMode="auto">
            <a:xfrm>
              <a:off x="7772400" y="5747658"/>
              <a:ext cx="965200" cy="361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Times New Roman" pitchFamily="18" charset="0"/>
                </a:rPr>
                <a:t>EarlyChildhood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634D2D"/>
                  </a:solidFill>
                  <a:effectLst/>
                  <a:latin typeface="Times New Roman" pitchFamily="18" charset="0"/>
                </a:rPr>
                <a:t>Development Center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5023466" y="1295400"/>
            <a:ext cx="3862317" cy="5562600"/>
            <a:chOff x="99559023" y="106411441"/>
            <a:chExt cx="4263473" cy="6137484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100105001" y="110462106"/>
              <a:ext cx="275784" cy="1770069"/>
            </a:xfrm>
            <a:custGeom>
              <a:avLst/>
              <a:gdLst/>
              <a:ahLst/>
              <a:cxnLst>
                <a:cxn ang="0">
                  <a:pos x="275784" y="1770069"/>
                </a:cxn>
                <a:cxn ang="0">
                  <a:pos x="197521" y="1568840"/>
                </a:cxn>
                <a:cxn ang="0">
                  <a:pos x="132302" y="1369475"/>
                </a:cxn>
                <a:cxn ang="0">
                  <a:pos x="80126" y="1170109"/>
                </a:cxn>
                <a:cxn ang="0">
                  <a:pos x="40995" y="972606"/>
                </a:cxn>
                <a:cxn ang="0">
                  <a:pos x="13044" y="775104"/>
                </a:cxn>
                <a:cxn ang="0">
                  <a:pos x="0" y="579465"/>
                </a:cxn>
                <a:cxn ang="0">
                  <a:pos x="0" y="385688"/>
                </a:cxn>
                <a:cxn ang="0">
                  <a:pos x="13044" y="191912"/>
                </a:cxn>
                <a:cxn ang="0">
                  <a:pos x="39131" y="0"/>
                </a:cxn>
              </a:cxnLst>
              <a:rect l="0" t="0" r="r" b="b"/>
              <a:pathLst>
                <a:path w="275784" h="1770069">
                  <a:moveTo>
                    <a:pt x="275784" y="1770069"/>
                  </a:moveTo>
                  <a:lnTo>
                    <a:pt x="197521" y="1568840"/>
                  </a:lnTo>
                  <a:lnTo>
                    <a:pt x="132302" y="1369475"/>
                  </a:lnTo>
                  <a:lnTo>
                    <a:pt x="80126" y="1170109"/>
                  </a:lnTo>
                  <a:lnTo>
                    <a:pt x="40995" y="972606"/>
                  </a:lnTo>
                  <a:lnTo>
                    <a:pt x="13044" y="775104"/>
                  </a:lnTo>
                  <a:lnTo>
                    <a:pt x="0" y="579465"/>
                  </a:lnTo>
                  <a:lnTo>
                    <a:pt x="0" y="385688"/>
                  </a:lnTo>
                  <a:lnTo>
                    <a:pt x="13044" y="191912"/>
                  </a:lnTo>
                  <a:lnTo>
                    <a:pt x="39131" y="0"/>
                  </a:lnTo>
                </a:path>
              </a:pathLst>
            </a:custGeom>
            <a:noFill/>
            <a:ln w="26088">
              <a:solidFill>
                <a:srgbClr val="513F25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100801915" y="107246168"/>
              <a:ext cx="1293204" cy="5302757"/>
            </a:xfrm>
            <a:custGeom>
              <a:avLst/>
              <a:gdLst/>
              <a:ahLst/>
              <a:cxnLst>
                <a:cxn ang="0">
                  <a:pos x="1293204" y="5302757"/>
                </a:cxn>
                <a:cxn ang="0">
                  <a:pos x="1118043" y="5086622"/>
                </a:cxn>
                <a:cxn ang="0">
                  <a:pos x="954064" y="4868624"/>
                </a:cxn>
                <a:cxn ang="0">
                  <a:pos x="804991" y="4650626"/>
                </a:cxn>
                <a:cxn ang="0">
                  <a:pos x="667099" y="4430764"/>
                </a:cxn>
                <a:cxn ang="0">
                  <a:pos x="542251" y="4209040"/>
                </a:cxn>
                <a:cxn ang="0">
                  <a:pos x="430447" y="3987315"/>
                </a:cxn>
                <a:cxn ang="0">
                  <a:pos x="331686" y="3763728"/>
                </a:cxn>
                <a:cxn ang="0">
                  <a:pos x="245969" y="3538277"/>
                </a:cxn>
                <a:cxn ang="0">
                  <a:pos x="173296" y="3310962"/>
                </a:cxn>
                <a:cxn ang="0">
                  <a:pos x="113667" y="3083648"/>
                </a:cxn>
                <a:cxn ang="0">
                  <a:pos x="65219" y="2854471"/>
                </a:cxn>
                <a:cxn ang="0">
                  <a:pos x="31678" y="2623430"/>
                </a:cxn>
                <a:cxn ang="0">
                  <a:pos x="9317" y="2390526"/>
                </a:cxn>
                <a:cxn ang="0">
                  <a:pos x="0" y="2157622"/>
                </a:cxn>
                <a:cxn ang="0">
                  <a:pos x="5590" y="1922855"/>
                </a:cxn>
                <a:cxn ang="0">
                  <a:pos x="22361" y="1688088"/>
                </a:cxn>
                <a:cxn ang="0">
                  <a:pos x="52175" y="1451458"/>
                </a:cxn>
                <a:cxn ang="0">
                  <a:pos x="95033" y="1212964"/>
                </a:cxn>
                <a:cxn ang="0">
                  <a:pos x="150936" y="972607"/>
                </a:cxn>
                <a:cxn ang="0">
                  <a:pos x="218018" y="730387"/>
                </a:cxn>
                <a:cxn ang="0">
                  <a:pos x="300008" y="488167"/>
                </a:cxn>
                <a:cxn ang="0">
                  <a:pos x="395042" y="245947"/>
                </a:cxn>
                <a:cxn ang="0">
                  <a:pos x="501256" y="0"/>
                </a:cxn>
              </a:cxnLst>
              <a:rect l="0" t="0" r="r" b="b"/>
              <a:pathLst>
                <a:path w="1293204" h="5302757">
                  <a:moveTo>
                    <a:pt x="1293204" y="5302757"/>
                  </a:moveTo>
                  <a:lnTo>
                    <a:pt x="1118043" y="5086622"/>
                  </a:lnTo>
                  <a:lnTo>
                    <a:pt x="954064" y="4868624"/>
                  </a:lnTo>
                  <a:lnTo>
                    <a:pt x="804991" y="4650626"/>
                  </a:lnTo>
                  <a:lnTo>
                    <a:pt x="667099" y="4430764"/>
                  </a:lnTo>
                  <a:lnTo>
                    <a:pt x="542251" y="4209040"/>
                  </a:lnTo>
                  <a:lnTo>
                    <a:pt x="430447" y="3987315"/>
                  </a:lnTo>
                  <a:lnTo>
                    <a:pt x="331686" y="3763728"/>
                  </a:lnTo>
                  <a:lnTo>
                    <a:pt x="245969" y="3538277"/>
                  </a:lnTo>
                  <a:lnTo>
                    <a:pt x="173296" y="3310962"/>
                  </a:lnTo>
                  <a:lnTo>
                    <a:pt x="113667" y="3083648"/>
                  </a:lnTo>
                  <a:lnTo>
                    <a:pt x="65219" y="2854471"/>
                  </a:lnTo>
                  <a:lnTo>
                    <a:pt x="31678" y="2623430"/>
                  </a:lnTo>
                  <a:lnTo>
                    <a:pt x="9317" y="2390526"/>
                  </a:lnTo>
                  <a:lnTo>
                    <a:pt x="0" y="2157622"/>
                  </a:lnTo>
                  <a:lnTo>
                    <a:pt x="5590" y="1922855"/>
                  </a:lnTo>
                  <a:lnTo>
                    <a:pt x="22361" y="1688088"/>
                  </a:lnTo>
                  <a:lnTo>
                    <a:pt x="52175" y="1451458"/>
                  </a:lnTo>
                  <a:lnTo>
                    <a:pt x="95033" y="1212964"/>
                  </a:lnTo>
                  <a:lnTo>
                    <a:pt x="150936" y="972607"/>
                  </a:lnTo>
                  <a:lnTo>
                    <a:pt x="218018" y="730387"/>
                  </a:lnTo>
                  <a:lnTo>
                    <a:pt x="300008" y="488167"/>
                  </a:lnTo>
                  <a:lnTo>
                    <a:pt x="395042" y="245947"/>
                  </a:lnTo>
                  <a:lnTo>
                    <a:pt x="501256" y="0"/>
                  </a:lnTo>
                </a:path>
              </a:pathLst>
            </a:custGeom>
            <a:noFill/>
            <a:ln w="26088">
              <a:solidFill>
                <a:srgbClr val="513F25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100127362" y="106411441"/>
              <a:ext cx="2094468" cy="1900496"/>
            </a:xfrm>
            <a:custGeom>
              <a:avLst/>
              <a:gdLst/>
              <a:ahLst/>
              <a:cxnLst>
                <a:cxn ang="0">
                  <a:pos x="1917445" y="340971"/>
                </a:cxn>
                <a:cxn ang="0">
                  <a:pos x="1818684" y="286937"/>
                </a:cxn>
                <a:cxn ang="0">
                  <a:pos x="1705016" y="272032"/>
                </a:cxn>
                <a:cxn ang="0">
                  <a:pos x="1576441" y="294390"/>
                </a:cxn>
                <a:cxn ang="0">
                  <a:pos x="1460910" y="260852"/>
                </a:cxn>
                <a:cxn ang="0">
                  <a:pos x="1345379" y="150922"/>
                </a:cxn>
                <a:cxn ang="0">
                  <a:pos x="1194443" y="59623"/>
                </a:cxn>
                <a:cxn ang="0">
                  <a:pos x="1047234" y="3726"/>
                </a:cxn>
                <a:cxn ang="0">
                  <a:pos x="926113" y="9316"/>
                </a:cxn>
                <a:cxn ang="0">
                  <a:pos x="799401" y="63350"/>
                </a:cxn>
                <a:cxn ang="0">
                  <a:pos x="667099" y="169554"/>
                </a:cxn>
                <a:cxn ang="0">
                  <a:pos x="525480" y="324202"/>
                </a:cxn>
                <a:cxn ang="0">
                  <a:pos x="436037" y="408047"/>
                </a:cxn>
                <a:cxn ang="0">
                  <a:pos x="381998" y="402458"/>
                </a:cxn>
                <a:cxn ang="0">
                  <a:pos x="298145" y="424817"/>
                </a:cxn>
                <a:cxn ang="0">
                  <a:pos x="184477" y="476987"/>
                </a:cxn>
                <a:cxn ang="0">
                  <a:pos x="96897" y="536610"/>
                </a:cxn>
                <a:cxn ang="0">
                  <a:pos x="39131" y="616729"/>
                </a:cxn>
                <a:cxn ang="0">
                  <a:pos x="5590" y="715481"/>
                </a:cxn>
                <a:cxn ang="0">
                  <a:pos x="1863" y="832864"/>
                </a:cxn>
                <a:cxn ang="0">
                  <a:pos x="27951" y="985649"/>
                </a:cxn>
                <a:cxn ang="0">
                  <a:pos x="83853" y="1142161"/>
                </a:cxn>
                <a:cxn ang="0">
                  <a:pos x="169570" y="1272587"/>
                </a:cxn>
                <a:cxn ang="0">
                  <a:pos x="283237" y="1380654"/>
                </a:cxn>
                <a:cxn ang="0">
                  <a:pos x="268330" y="1475679"/>
                </a:cxn>
                <a:cxn ang="0">
                  <a:pos x="275784" y="1594926"/>
                </a:cxn>
                <a:cxn ang="0">
                  <a:pos x="300008" y="1693677"/>
                </a:cxn>
                <a:cxn ang="0">
                  <a:pos x="344730" y="1738395"/>
                </a:cxn>
                <a:cxn ang="0">
                  <a:pos x="421129" y="1760753"/>
                </a:cxn>
                <a:cxn ang="0">
                  <a:pos x="531070" y="1762617"/>
                </a:cxn>
                <a:cxn ang="0">
                  <a:pos x="670826" y="1742121"/>
                </a:cxn>
                <a:cxn ang="0">
                  <a:pos x="844123" y="1701130"/>
                </a:cxn>
                <a:cxn ang="0">
                  <a:pos x="922386" y="1807334"/>
                </a:cxn>
                <a:cxn ang="0">
                  <a:pos x="1017419" y="1872547"/>
                </a:cxn>
                <a:cxn ang="0">
                  <a:pos x="1129224" y="1900496"/>
                </a:cxn>
                <a:cxn ang="0">
                  <a:pos x="1231711" y="1883727"/>
                </a:cxn>
                <a:cxn ang="0">
                  <a:pos x="1328608" y="1822240"/>
                </a:cxn>
                <a:cxn ang="0">
                  <a:pos x="1421779" y="1716036"/>
                </a:cxn>
                <a:cxn ang="0">
                  <a:pos x="1533583" y="1684361"/>
                </a:cxn>
                <a:cxn ang="0">
                  <a:pos x="1656568" y="1734668"/>
                </a:cxn>
                <a:cxn ang="0">
                  <a:pos x="1766509" y="1745847"/>
                </a:cxn>
                <a:cxn ang="0">
                  <a:pos x="1861542" y="1721625"/>
                </a:cxn>
                <a:cxn ang="0">
                  <a:pos x="1945396" y="1660139"/>
                </a:cxn>
                <a:cxn ang="0">
                  <a:pos x="1999434" y="1576293"/>
                </a:cxn>
                <a:cxn ang="0">
                  <a:pos x="2023659" y="1471952"/>
                </a:cxn>
                <a:cxn ang="0">
                  <a:pos x="2019932" y="1348979"/>
                </a:cxn>
                <a:cxn ang="0">
                  <a:pos x="1986391" y="1205510"/>
                </a:cxn>
                <a:cxn ang="0">
                  <a:pos x="1924898" y="1041546"/>
                </a:cxn>
                <a:cxn ang="0">
                  <a:pos x="1986391" y="1009871"/>
                </a:cxn>
                <a:cxn ang="0">
                  <a:pos x="2036703" y="946521"/>
                </a:cxn>
                <a:cxn ang="0">
                  <a:pos x="2072107" y="851496"/>
                </a:cxn>
                <a:cxn ang="0">
                  <a:pos x="2094468" y="719207"/>
                </a:cxn>
                <a:cxn ang="0">
                  <a:pos x="2077697" y="577601"/>
                </a:cxn>
                <a:cxn ang="0">
                  <a:pos x="2010615" y="445312"/>
                </a:cxn>
              </a:cxnLst>
              <a:rect l="0" t="0" r="r" b="b"/>
              <a:pathLst>
                <a:path w="2094468" h="1900496">
                  <a:moveTo>
                    <a:pt x="1960303" y="381962"/>
                  </a:moveTo>
                  <a:lnTo>
                    <a:pt x="1917445" y="340971"/>
                  </a:lnTo>
                  <a:lnTo>
                    <a:pt x="1868996" y="309296"/>
                  </a:lnTo>
                  <a:lnTo>
                    <a:pt x="1818684" y="286937"/>
                  </a:lnTo>
                  <a:lnTo>
                    <a:pt x="1762782" y="275758"/>
                  </a:lnTo>
                  <a:lnTo>
                    <a:pt x="1705016" y="272032"/>
                  </a:lnTo>
                  <a:lnTo>
                    <a:pt x="1641660" y="277621"/>
                  </a:lnTo>
                  <a:lnTo>
                    <a:pt x="1576441" y="294390"/>
                  </a:lnTo>
                  <a:lnTo>
                    <a:pt x="1505632" y="320476"/>
                  </a:lnTo>
                  <a:lnTo>
                    <a:pt x="1460910" y="260852"/>
                  </a:lnTo>
                  <a:lnTo>
                    <a:pt x="1408735" y="203092"/>
                  </a:lnTo>
                  <a:lnTo>
                    <a:pt x="1345379" y="150922"/>
                  </a:lnTo>
                  <a:lnTo>
                    <a:pt x="1274569" y="104341"/>
                  </a:lnTo>
                  <a:lnTo>
                    <a:pt x="1194443" y="59623"/>
                  </a:lnTo>
                  <a:lnTo>
                    <a:pt x="1105000" y="20495"/>
                  </a:lnTo>
                  <a:lnTo>
                    <a:pt x="1047234" y="3726"/>
                  </a:lnTo>
                  <a:lnTo>
                    <a:pt x="987605" y="0"/>
                  </a:lnTo>
                  <a:lnTo>
                    <a:pt x="926113" y="9316"/>
                  </a:lnTo>
                  <a:lnTo>
                    <a:pt x="864620" y="29811"/>
                  </a:lnTo>
                  <a:lnTo>
                    <a:pt x="799401" y="63350"/>
                  </a:lnTo>
                  <a:lnTo>
                    <a:pt x="734182" y="109930"/>
                  </a:lnTo>
                  <a:lnTo>
                    <a:pt x="667099" y="169554"/>
                  </a:lnTo>
                  <a:lnTo>
                    <a:pt x="596290" y="240357"/>
                  </a:lnTo>
                  <a:lnTo>
                    <a:pt x="525480" y="324202"/>
                  </a:lnTo>
                  <a:lnTo>
                    <a:pt x="452807" y="421090"/>
                  </a:lnTo>
                  <a:lnTo>
                    <a:pt x="436037" y="408047"/>
                  </a:lnTo>
                  <a:lnTo>
                    <a:pt x="411812" y="402458"/>
                  </a:lnTo>
                  <a:lnTo>
                    <a:pt x="381998" y="402458"/>
                  </a:lnTo>
                  <a:lnTo>
                    <a:pt x="342866" y="409911"/>
                  </a:lnTo>
                  <a:lnTo>
                    <a:pt x="298145" y="424817"/>
                  </a:lnTo>
                  <a:lnTo>
                    <a:pt x="244106" y="447175"/>
                  </a:lnTo>
                  <a:lnTo>
                    <a:pt x="184477" y="476987"/>
                  </a:lnTo>
                  <a:lnTo>
                    <a:pt x="137892" y="504935"/>
                  </a:lnTo>
                  <a:lnTo>
                    <a:pt x="96897" y="536610"/>
                  </a:lnTo>
                  <a:lnTo>
                    <a:pt x="65219" y="573875"/>
                  </a:lnTo>
                  <a:lnTo>
                    <a:pt x="39131" y="616729"/>
                  </a:lnTo>
                  <a:lnTo>
                    <a:pt x="18634" y="663310"/>
                  </a:lnTo>
                  <a:lnTo>
                    <a:pt x="5590" y="715481"/>
                  </a:lnTo>
                  <a:lnTo>
                    <a:pt x="0" y="771378"/>
                  </a:lnTo>
                  <a:lnTo>
                    <a:pt x="1863" y="832864"/>
                  </a:lnTo>
                  <a:lnTo>
                    <a:pt x="9317" y="899940"/>
                  </a:lnTo>
                  <a:lnTo>
                    <a:pt x="27951" y="985649"/>
                  </a:lnTo>
                  <a:lnTo>
                    <a:pt x="52175" y="1067631"/>
                  </a:lnTo>
                  <a:lnTo>
                    <a:pt x="83853" y="1142161"/>
                  </a:lnTo>
                  <a:lnTo>
                    <a:pt x="122984" y="1211100"/>
                  </a:lnTo>
                  <a:lnTo>
                    <a:pt x="169570" y="1272587"/>
                  </a:lnTo>
                  <a:lnTo>
                    <a:pt x="223608" y="1330347"/>
                  </a:lnTo>
                  <a:lnTo>
                    <a:pt x="283237" y="1380654"/>
                  </a:lnTo>
                  <a:lnTo>
                    <a:pt x="273920" y="1425372"/>
                  </a:lnTo>
                  <a:lnTo>
                    <a:pt x="268330" y="1475679"/>
                  </a:lnTo>
                  <a:lnTo>
                    <a:pt x="270194" y="1533439"/>
                  </a:lnTo>
                  <a:lnTo>
                    <a:pt x="275784" y="1594926"/>
                  </a:lnTo>
                  <a:lnTo>
                    <a:pt x="288828" y="1663865"/>
                  </a:lnTo>
                  <a:lnTo>
                    <a:pt x="300008" y="1693677"/>
                  </a:lnTo>
                  <a:lnTo>
                    <a:pt x="318642" y="1717899"/>
                  </a:lnTo>
                  <a:lnTo>
                    <a:pt x="344730" y="1738395"/>
                  </a:lnTo>
                  <a:lnTo>
                    <a:pt x="378271" y="1751437"/>
                  </a:lnTo>
                  <a:lnTo>
                    <a:pt x="421129" y="1760753"/>
                  </a:lnTo>
                  <a:lnTo>
                    <a:pt x="471441" y="1764480"/>
                  </a:lnTo>
                  <a:lnTo>
                    <a:pt x="531070" y="1762617"/>
                  </a:lnTo>
                  <a:lnTo>
                    <a:pt x="596290" y="1755164"/>
                  </a:lnTo>
                  <a:lnTo>
                    <a:pt x="670826" y="1742121"/>
                  </a:lnTo>
                  <a:lnTo>
                    <a:pt x="752816" y="1723489"/>
                  </a:lnTo>
                  <a:lnTo>
                    <a:pt x="844123" y="1701130"/>
                  </a:lnTo>
                  <a:lnTo>
                    <a:pt x="881391" y="1758890"/>
                  </a:lnTo>
                  <a:lnTo>
                    <a:pt x="922386" y="1807334"/>
                  </a:lnTo>
                  <a:lnTo>
                    <a:pt x="967107" y="1844599"/>
                  </a:lnTo>
                  <a:lnTo>
                    <a:pt x="1017419" y="1872547"/>
                  </a:lnTo>
                  <a:lnTo>
                    <a:pt x="1071458" y="1891180"/>
                  </a:lnTo>
                  <a:lnTo>
                    <a:pt x="1129224" y="1900496"/>
                  </a:lnTo>
                  <a:lnTo>
                    <a:pt x="1181399" y="1898632"/>
                  </a:lnTo>
                  <a:lnTo>
                    <a:pt x="1231711" y="1883727"/>
                  </a:lnTo>
                  <a:lnTo>
                    <a:pt x="1280160" y="1859505"/>
                  </a:lnTo>
                  <a:lnTo>
                    <a:pt x="1328608" y="1822240"/>
                  </a:lnTo>
                  <a:lnTo>
                    <a:pt x="1375193" y="1773796"/>
                  </a:lnTo>
                  <a:lnTo>
                    <a:pt x="1421779" y="1716036"/>
                  </a:lnTo>
                  <a:lnTo>
                    <a:pt x="1466500" y="1645233"/>
                  </a:lnTo>
                  <a:lnTo>
                    <a:pt x="1533583" y="1684361"/>
                  </a:lnTo>
                  <a:lnTo>
                    <a:pt x="1596939" y="1714173"/>
                  </a:lnTo>
                  <a:lnTo>
                    <a:pt x="1656568" y="1734668"/>
                  </a:lnTo>
                  <a:lnTo>
                    <a:pt x="1712470" y="1745847"/>
                  </a:lnTo>
                  <a:lnTo>
                    <a:pt x="1766509" y="1745847"/>
                  </a:lnTo>
                  <a:lnTo>
                    <a:pt x="1814957" y="1738395"/>
                  </a:lnTo>
                  <a:lnTo>
                    <a:pt x="1861542" y="1721625"/>
                  </a:lnTo>
                  <a:lnTo>
                    <a:pt x="1904401" y="1695540"/>
                  </a:lnTo>
                  <a:lnTo>
                    <a:pt x="1945396" y="1660139"/>
                  </a:lnTo>
                  <a:lnTo>
                    <a:pt x="1975210" y="1621011"/>
                  </a:lnTo>
                  <a:lnTo>
                    <a:pt x="1999434" y="1576293"/>
                  </a:lnTo>
                  <a:lnTo>
                    <a:pt x="2016205" y="1525986"/>
                  </a:lnTo>
                  <a:lnTo>
                    <a:pt x="2023659" y="1471952"/>
                  </a:lnTo>
                  <a:lnTo>
                    <a:pt x="2025522" y="1412329"/>
                  </a:lnTo>
                  <a:lnTo>
                    <a:pt x="2019932" y="1348979"/>
                  </a:lnTo>
                  <a:lnTo>
                    <a:pt x="2006888" y="1280040"/>
                  </a:lnTo>
                  <a:lnTo>
                    <a:pt x="1986391" y="1205510"/>
                  </a:lnTo>
                  <a:lnTo>
                    <a:pt x="1960303" y="1125391"/>
                  </a:lnTo>
                  <a:lnTo>
                    <a:pt x="1924898" y="1041546"/>
                  </a:lnTo>
                  <a:lnTo>
                    <a:pt x="1958440" y="1030367"/>
                  </a:lnTo>
                  <a:lnTo>
                    <a:pt x="1986391" y="1009871"/>
                  </a:lnTo>
                  <a:lnTo>
                    <a:pt x="2012478" y="983786"/>
                  </a:lnTo>
                  <a:lnTo>
                    <a:pt x="2036703" y="946521"/>
                  </a:lnTo>
                  <a:lnTo>
                    <a:pt x="2055337" y="903667"/>
                  </a:lnTo>
                  <a:lnTo>
                    <a:pt x="2072107" y="851496"/>
                  </a:lnTo>
                  <a:lnTo>
                    <a:pt x="2087015" y="791873"/>
                  </a:lnTo>
                  <a:lnTo>
                    <a:pt x="2094468" y="719207"/>
                  </a:lnTo>
                  <a:lnTo>
                    <a:pt x="2092605" y="646541"/>
                  </a:lnTo>
                  <a:lnTo>
                    <a:pt x="2077697" y="577601"/>
                  </a:lnTo>
                  <a:lnTo>
                    <a:pt x="2049746" y="510525"/>
                  </a:lnTo>
                  <a:lnTo>
                    <a:pt x="2010615" y="445312"/>
                  </a:lnTo>
                  <a:lnTo>
                    <a:pt x="1960303" y="381962"/>
                  </a:lnTo>
                  <a:close/>
                </a:path>
              </a:pathLst>
            </a:custGeom>
            <a:solidFill>
              <a:srgbClr val="F08330"/>
            </a:solidFill>
            <a:ln w="0">
              <a:solidFill>
                <a:srgbClr val="F08330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100438550" y="106666703"/>
              <a:ext cx="1485135" cy="1233460"/>
            </a:xfrm>
            <a:custGeom>
              <a:avLst/>
              <a:gdLst/>
              <a:ahLst/>
              <a:cxnLst>
                <a:cxn ang="0">
                  <a:pos x="1304385" y="933479"/>
                </a:cxn>
                <a:cxn ang="0">
                  <a:pos x="1360287" y="877582"/>
                </a:cxn>
                <a:cxn ang="0">
                  <a:pos x="1405009" y="821685"/>
                </a:cxn>
                <a:cxn ang="0">
                  <a:pos x="1440413" y="763925"/>
                </a:cxn>
                <a:cxn ang="0">
                  <a:pos x="1464638" y="708028"/>
                </a:cxn>
                <a:cxn ang="0">
                  <a:pos x="1479545" y="650268"/>
                </a:cxn>
                <a:cxn ang="0">
                  <a:pos x="1485135" y="592508"/>
                </a:cxn>
                <a:cxn ang="0">
                  <a:pos x="1479545" y="532885"/>
                </a:cxn>
                <a:cxn ang="0">
                  <a:pos x="1462774" y="465808"/>
                </a:cxn>
                <a:cxn ang="0">
                  <a:pos x="1432960" y="396869"/>
                </a:cxn>
                <a:cxn ang="0">
                  <a:pos x="1391965" y="329792"/>
                </a:cxn>
                <a:cxn ang="0">
                  <a:pos x="1337926" y="264579"/>
                </a:cxn>
                <a:cxn ang="0">
                  <a:pos x="1272707" y="199366"/>
                </a:cxn>
                <a:cxn ang="0">
                  <a:pos x="1196307" y="134153"/>
                </a:cxn>
                <a:cxn ang="0">
                  <a:pos x="1123634" y="83846"/>
                </a:cxn>
                <a:cxn ang="0">
                  <a:pos x="1050962" y="44718"/>
                </a:cxn>
                <a:cxn ang="0">
                  <a:pos x="976425" y="18633"/>
                </a:cxn>
                <a:cxn ang="0">
                  <a:pos x="898162" y="3727"/>
                </a:cxn>
                <a:cxn ang="0">
                  <a:pos x="819899" y="0"/>
                </a:cxn>
                <a:cxn ang="0">
                  <a:pos x="739773" y="7453"/>
                </a:cxn>
                <a:cxn ang="0">
                  <a:pos x="657783" y="26086"/>
                </a:cxn>
                <a:cxn ang="0">
                  <a:pos x="545978" y="63350"/>
                </a:cxn>
                <a:cxn ang="0">
                  <a:pos x="441628" y="104341"/>
                </a:cxn>
                <a:cxn ang="0">
                  <a:pos x="344731" y="150922"/>
                </a:cxn>
                <a:cxn ang="0">
                  <a:pos x="255287" y="203093"/>
                </a:cxn>
                <a:cxn ang="0">
                  <a:pos x="173297" y="258990"/>
                </a:cxn>
                <a:cxn ang="0">
                  <a:pos x="121122" y="301844"/>
                </a:cxn>
                <a:cxn ang="0">
                  <a:pos x="78264" y="350288"/>
                </a:cxn>
                <a:cxn ang="0">
                  <a:pos x="42859" y="400595"/>
                </a:cxn>
                <a:cxn ang="0">
                  <a:pos x="20498" y="456492"/>
                </a:cxn>
                <a:cxn ang="0">
                  <a:pos x="5591" y="516116"/>
                </a:cxn>
                <a:cxn ang="0">
                  <a:pos x="0" y="579465"/>
                </a:cxn>
                <a:cxn ang="0">
                  <a:pos x="3727" y="646542"/>
                </a:cxn>
                <a:cxn ang="0">
                  <a:pos x="18635" y="726661"/>
                </a:cxn>
                <a:cxn ang="0">
                  <a:pos x="42859" y="803053"/>
                </a:cxn>
                <a:cxn ang="0">
                  <a:pos x="78264" y="879446"/>
                </a:cxn>
                <a:cxn ang="0">
                  <a:pos x="122985" y="952112"/>
                </a:cxn>
                <a:cxn ang="0">
                  <a:pos x="178887" y="1022914"/>
                </a:cxn>
                <a:cxn ang="0">
                  <a:pos x="244107" y="1091854"/>
                </a:cxn>
                <a:cxn ang="0">
                  <a:pos x="298145" y="1138435"/>
                </a:cxn>
                <a:cxn ang="0">
                  <a:pos x="357774" y="1173836"/>
                </a:cxn>
                <a:cxn ang="0">
                  <a:pos x="419267" y="1203648"/>
                </a:cxn>
                <a:cxn ang="0">
                  <a:pos x="482623" y="1222280"/>
                </a:cxn>
                <a:cxn ang="0">
                  <a:pos x="551569" y="1231596"/>
                </a:cxn>
                <a:cxn ang="0">
                  <a:pos x="622378" y="1233460"/>
                </a:cxn>
                <a:cxn ang="0">
                  <a:pos x="696914" y="1227870"/>
                </a:cxn>
                <a:cxn ang="0">
                  <a:pos x="775177" y="1211101"/>
                </a:cxn>
                <a:cxn ang="0">
                  <a:pos x="877665" y="1181289"/>
                </a:cxn>
                <a:cxn ang="0">
                  <a:pos x="974562" y="1144024"/>
                </a:cxn>
                <a:cxn ang="0">
                  <a:pos x="1065869" y="1101170"/>
                </a:cxn>
                <a:cxn ang="0">
                  <a:pos x="1151585" y="1052726"/>
                </a:cxn>
                <a:cxn ang="0">
                  <a:pos x="1229849" y="996829"/>
                </a:cxn>
                <a:cxn ang="0">
                  <a:pos x="1304385" y="933479"/>
                </a:cxn>
              </a:cxnLst>
              <a:rect l="0" t="0" r="r" b="b"/>
              <a:pathLst>
                <a:path w="1485135" h="1233460">
                  <a:moveTo>
                    <a:pt x="1304385" y="933479"/>
                  </a:moveTo>
                  <a:lnTo>
                    <a:pt x="1360287" y="877582"/>
                  </a:lnTo>
                  <a:lnTo>
                    <a:pt x="1405009" y="821685"/>
                  </a:lnTo>
                  <a:lnTo>
                    <a:pt x="1440413" y="763925"/>
                  </a:lnTo>
                  <a:lnTo>
                    <a:pt x="1464638" y="708028"/>
                  </a:lnTo>
                  <a:lnTo>
                    <a:pt x="1479545" y="650268"/>
                  </a:lnTo>
                  <a:lnTo>
                    <a:pt x="1485135" y="592508"/>
                  </a:lnTo>
                  <a:lnTo>
                    <a:pt x="1479545" y="532885"/>
                  </a:lnTo>
                  <a:lnTo>
                    <a:pt x="1462774" y="465808"/>
                  </a:lnTo>
                  <a:lnTo>
                    <a:pt x="1432960" y="396869"/>
                  </a:lnTo>
                  <a:lnTo>
                    <a:pt x="1391965" y="329792"/>
                  </a:lnTo>
                  <a:lnTo>
                    <a:pt x="1337926" y="264579"/>
                  </a:lnTo>
                  <a:lnTo>
                    <a:pt x="1272707" y="199366"/>
                  </a:lnTo>
                  <a:lnTo>
                    <a:pt x="1196307" y="134153"/>
                  </a:lnTo>
                  <a:lnTo>
                    <a:pt x="1123634" y="83846"/>
                  </a:lnTo>
                  <a:lnTo>
                    <a:pt x="1050962" y="44718"/>
                  </a:lnTo>
                  <a:lnTo>
                    <a:pt x="976425" y="18633"/>
                  </a:lnTo>
                  <a:lnTo>
                    <a:pt x="898162" y="3727"/>
                  </a:lnTo>
                  <a:lnTo>
                    <a:pt x="819899" y="0"/>
                  </a:lnTo>
                  <a:lnTo>
                    <a:pt x="739773" y="7453"/>
                  </a:lnTo>
                  <a:lnTo>
                    <a:pt x="657783" y="26086"/>
                  </a:lnTo>
                  <a:lnTo>
                    <a:pt x="545978" y="63350"/>
                  </a:lnTo>
                  <a:lnTo>
                    <a:pt x="441628" y="104341"/>
                  </a:lnTo>
                  <a:lnTo>
                    <a:pt x="344731" y="150922"/>
                  </a:lnTo>
                  <a:lnTo>
                    <a:pt x="255287" y="203093"/>
                  </a:lnTo>
                  <a:lnTo>
                    <a:pt x="173297" y="258990"/>
                  </a:lnTo>
                  <a:lnTo>
                    <a:pt x="121122" y="301844"/>
                  </a:lnTo>
                  <a:lnTo>
                    <a:pt x="78264" y="350288"/>
                  </a:lnTo>
                  <a:lnTo>
                    <a:pt x="42859" y="400595"/>
                  </a:lnTo>
                  <a:lnTo>
                    <a:pt x="20498" y="456492"/>
                  </a:lnTo>
                  <a:lnTo>
                    <a:pt x="5591" y="516116"/>
                  </a:lnTo>
                  <a:lnTo>
                    <a:pt x="0" y="579465"/>
                  </a:lnTo>
                  <a:lnTo>
                    <a:pt x="3727" y="646542"/>
                  </a:lnTo>
                  <a:lnTo>
                    <a:pt x="18635" y="726661"/>
                  </a:lnTo>
                  <a:lnTo>
                    <a:pt x="42859" y="803053"/>
                  </a:lnTo>
                  <a:lnTo>
                    <a:pt x="78264" y="879446"/>
                  </a:lnTo>
                  <a:lnTo>
                    <a:pt x="122985" y="952112"/>
                  </a:lnTo>
                  <a:lnTo>
                    <a:pt x="178887" y="1022914"/>
                  </a:lnTo>
                  <a:lnTo>
                    <a:pt x="244107" y="1091854"/>
                  </a:lnTo>
                  <a:lnTo>
                    <a:pt x="298145" y="1138435"/>
                  </a:lnTo>
                  <a:lnTo>
                    <a:pt x="357774" y="1173836"/>
                  </a:lnTo>
                  <a:lnTo>
                    <a:pt x="419267" y="1203648"/>
                  </a:lnTo>
                  <a:lnTo>
                    <a:pt x="482623" y="1222280"/>
                  </a:lnTo>
                  <a:lnTo>
                    <a:pt x="551569" y="1231596"/>
                  </a:lnTo>
                  <a:lnTo>
                    <a:pt x="622378" y="1233460"/>
                  </a:lnTo>
                  <a:lnTo>
                    <a:pt x="696914" y="1227870"/>
                  </a:lnTo>
                  <a:lnTo>
                    <a:pt x="775177" y="1211101"/>
                  </a:lnTo>
                  <a:lnTo>
                    <a:pt x="877665" y="1181289"/>
                  </a:lnTo>
                  <a:lnTo>
                    <a:pt x="974562" y="1144024"/>
                  </a:lnTo>
                  <a:lnTo>
                    <a:pt x="1065869" y="1101170"/>
                  </a:lnTo>
                  <a:lnTo>
                    <a:pt x="1151585" y="1052726"/>
                  </a:lnTo>
                  <a:lnTo>
                    <a:pt x="1229849" y="996829"/>
                  </a:lnTo>
                  <a:lnTo>
                    <a:pt x="1304385" y="933479"/>
                  </a:lnTo>
                  <a:close/>
                </a:path>
              </a:pathLst>
            </a:custGeom>
            <a:solidFill>
              <a:srgbClr val="FAC734"/>
            </a:solidFill>
            <a:ln w="0">
              <a:solidFill>
                <a:srgbClr val="FAC734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100358424" y="109273364"/>
              <a:ext cx="564612" cy="2962538"/>
            </a:xfrm>
            <a:custGeom>
              <a:avLst/>
              <a:gdLst/>
              <a:ahLst/>
              <a:cxnLst>
                <a:cxn ang="0">
                  <a:pos x="436037" y="2956948"/>
                </a:cxn>
                <a:cxn ang="0">
                  <a:pos x="460261" y="2962538"/>
                </a:cxn>
                <a:cxn ang="0">
                  <a:pos x="484486" y="2839564"/>
                </a:cxn>
                <a:cxn ang="0">
                  <a:pos x="504983" y="2722181"/>
                </a:cxn>
                <a:cxn ang="0">
                  <a:pos x="521754" y="2604797"/>
                </a:cxn>
                <a:cxn ang="0">
                  <a:pos x="536661" y="2489277"/>
                </a:cxn>
                <a:cxn ang="0">
                  <a:pos x="547841" y="2373757"/>
                </a:cxn>
                <a:cxn ang="0">
                  <a:pos x="557158" y="2260100"/>
                </a:cxn>
                <a:cxn ang="0">
                  <a:pos x="562749" y="2146442"/>
                </a:cxn>
                <a:cxn ang="0">
                  <a:pos x="564612" y="2034649"/>
                </a:cxn>
                <a:cxn ang="0">
                  <a:pos x="564612" y="1922855"/>
                </a:cxn>
                <a:cxn ang="0">
                  <a:pos x="562749" y="1812924"/>
                </a:cxn>
                <a:cxn ang="0">
                  <a:pos x="555295" y="1702993"/>
                </a:cxn>
                <a:cxn ang="0">
                  <a:pos x="547841" y="1594926"/>
                </a:cxn>
                <a:cxn ang="0">
                  <a:pos x="521754" y="1378791"/>
                </a:cxn>
                <a:cxn ang="0">
                  <a:pos x="503120" y="1274450"/>
                </a:cxn>
                <a:cxn ang="0">
                  <a:pos x="503120" y="1268861"/>
                </a:cxn>
                <a:cxn ang="0">
                  <a:pos x="482622" y="1166383"/>
                </a:cxn>
                <a:cxn ang="0">
                  <a:pos x="445354" y="1011735"/>
                </a:cxn>
                <a:cxn ang="0">
                  <a:pos x="404359" y="860813"/>
                </a:cxn>
                <a:cxn ang="0">
                  <a:pos x="355911" y="713618"/>
                </a:cxn>
                <a:cxn ang="0">
                  <a:pos x="301872" y="566422"/>
                </a:cxn>
                <a:cxn ang="0">
                  <a:pos x="240379" y="422954"/>
                </a:cxn>
                <a:cxn ang="0">
                  <a:pos x="175160" y="279485"/>
                </a:cxn>
                <a:cxn ang="0">
                  <a:pos x="102487" y="139742"/>
                </a:cxn>
                <a:cxn ang="0">
                  <a:pos x="22361" y="0"/>
                </a:cxn>
                <a:cxn ang="0">
                  <a:pos x="0" y="13043"/>
                </a:cxn>
                <a:cxn ang="0">
                  <a:pos x="78263" y="149059"/>
                </a:cxn>
                <a:cxn ang="0">
                  <a:pos x="150936" y="288801"/>
                </a:cxn>
                <a:cxn ang="0">
                  <a:pos x="216155" y="432270"/>
                </a:cxn>
                <a:cxn ang="0">
                  <a:pos x="277648" y="575738"/>
                </a:cxn>
                <a:cxn ang="0">
                  <a:pos x="331686" y="722934"/>
                </a:cxn>
                <a:cxn ang="0">
                  <a:pos x="380135" y="870129"/>
                </a:cxn>
                <a:cxn ang="0">
                  <a:pos x="421130" y="1021051"/>
                </a:cxn>
                <a:cxn ang="0">
                  <a:pos x="458398" y="1171972"/>
                </a:cxn>
                <a:cxn ang="0">
                  <a:pos x="478895" y="1278177"/>
                </a:cxn>
                <a:cxn ang="0">
                  <a:pos x="490076" y="1274450"/>
                </a:cxn>
                <a:cxn ang="0">
                  <a:pos x="477032" y="1274450"/>
                </a:cxn>
                <a:cxn ang="0">
                  <a:pos x="478895" y="1278177"/>
                </a:cxn>
                <a:cxn ang="0">
                  <a:pos x="490076" y="1274450"/>
                </a:cxn>
                <a:cxn ang="0">
                  <a:pos x="477032" y="1274450"/>
                </a:cxn>
                <a:cxn ang="0">
                  <a:pos x="495666" y="1378791"/>
                </a:cxn>
                <a:cxn ang="0">
                  <a:pos x="521754" y="1594926"/>
                </a:cxn>
                <a:cxn ang="0">
                  <a:pos x="529207" y="1702993"/>
                </a:cxn>
                <a:cxn ang="0">
                  <a:pos x="536661" y="1812924"/>
                </a:cxn>
                <a:cxn ang="0">
                  <a:pos x="538524" y="1922855"/>
                </a:cxn>
                <a:cxn ang="0">
                  <a:pos x="538524" y="2034649"/>
                </a:cxn>
                <a:cxn ang="0">
                  <a:pos x="536661" y="2146442"/>
                </a:cxn>
                <a:cxn ang="0">
                  <a:pos x="531071" y="2260100"/>
                </a:cxn>
                <a:cxn ang="0">
                  <a:pos x="521754" y="2373757"/>
                </a:cxn>
                <a:cxn ang="0">
                  <a:pos x="510573" y="2489277"/>
                </a:cxn>
                <a:cxn ang="0">
                  <a:pos x="495666" y="2604797"/>
                </a:cxn>
                <a:cxn ang="0">
                  <a:pos x="478895" y="2722181"/>
                </a:cxn>
                <a:cxn ang="0">
                  <a:pos x="458398" y="2839564"/>
                </a:cxn>
                <a:cxn ang="0">
                  <a:pos x="436037" y="2956948"/>
                </a:cxn>
              </a:cxnLst>
              <a:rect l="0" t="0" r="r" b="b"/>
              <a:pathLst>
                <a:path w="564612" h="2962538">
                  <a:moveTo>
                    <a:pt x="436037" y="2956948"/>
                  </a:moveTo>
                  <a:lnTo>
                    <a:pt x="460261" y="2962538"/>
                  </a:lnTo>
                  <a:lnTo>
                    <a:pt x="484486" y="2839564"/>
                  </a:lnTo>
                  <a:lnTo>
                    <a:pt x="504983" y="2722181"/>
                  </a:lnTo>
                  <a:lnTo>
                    <a:pt x="521754" y="2604797"/>
                  </a:lnTo>
                  <a:lnTo>
                    <a:pt x="536661" y="2489277"/>
                  </a:lnTo>
                  <a:lnTo>
                    <a:pt x="547841" y="2373757"/>
                  </a:lnTo>
                  <a:lnTo>
                    <a:pt x="557158" y="2260100"/>
                  </a:lnTo>
                  <a:lnTo>
                    <a:pt x="562749" y="2146442"/>
                  </a:lnTo>
                  <a:lnTo>
                    <a:pt x="564612" y="2034649"/>
                  </a:lnTo>
                  <a:lnTo>
                    <a:pt x="564612" y="1922855"/>
                  </a:lnTo>
                  <a:lnTo>
                    <a:pt x="562749" y="1812924"/>
                  </a:lnTo>
                  <a:lnTo>
                    <a:pt x="555295" y="1702993"/>
                  </a:lnTo>
                  <a:lnTo>
                    <a:pt x="547841" y="1594926"/>
                  </a:lnTo>
                  <a:lnTo>
                    <a:pt x="521754" y="1378791"/>
                  </a:lnTo>
                  <a:lnTo>
                    <a:pt x="503120" y="1274450"/>
                  </a:lnTo>
                  <a:lnTo>
                    <a:pt x="503120" y="1268861"/>
                  </a:lnTo>
                  <a:lnTo>
                    <a:pt x="482622" y="1166383"/>
                  </a:lnTo>
                  <a:lnTo>
                    <a:pt x="445354" y="1011735"/>
                  </a:lnTo>
                  <a:lnTo>
                    <a:pt x="404359" y="860813"/>
                  </a:lnTo>
                  <a:lnTo>
                    <a:pt x="355911" y="713618"/>
                  </a:lnTo>
                  <a:lnTo>
                    <a:pt x="301872" y="566422"/>
                  </a:lnTo>
                  <a:lnTo>
                    <a:pt x="240379" y="422954"/>
                  </a:lnTo>
                  <a:lnTo>
                    <a:pt x="175160" y="279485"/>
                  </a:lnTo>
                  <a:lnTo>
                    <a:pt x="102487" y="139742"/>
                  </a:lnTo>
                  <a:lnTo>
                    <a:pt x="22361" y="0"/>
                  </a:lnTo>
                  <a:lnTo>
                    <a:pt x="0" y="13043"/>
                  </a:lnTo>
                  <a:lnTo>
                    <a:pt x="78263" y="149059"/>
                  </a:lnTo>
                  <a:lnTo>
                    <a:pt x="150936" y="288801"/>
                  </a:lnTo>
                  <a:lnTo>
                    <a:pt x="216155" y="432270"/>
                  </a:lnTo>
                  <a:lnTo>
                    <a:pt x="277648" y="575738"/>
                  </a:lnTo>
                  <a:lnTo>
                    <a:pt x="331686" y="722934"/>
                  </a:lnTo>
                  <a:lnTo>
                    <a:pt x="380135" y="870129"/>
                  </a:lnTo>
                  <a:lnTo>
                    <a:pt x="421130" y="1021051"/>
                  </a:lnTo>
                  <a:lnTo>
                    <a:pt x="458398" y="1171972"/>
                  </a:lnTo>
                  <a:lnTo>
                    <a:pt x="478895" y="1278177"/>
                  </a:lnTo>
                  <a:lnTo>
                    <a:pt x="490076" y="1274450"/>
                  </a:lnTo>
                  <a:lnTo>
                    <a:pt x="477032" y="1274450"/>
                  </a:lnTo>
                  <a:lnTo>
                    <a:pt x="478895" y="1278177"/>
                  </a:lnTo>
                  <a:lnTo>
                    <a:pt x="490076" y="1274450"/>
                  </a:lnTo>
                  <a:lnTo>
                    <a:pt x="477032" y="1274450"/>
                  </a:lnTo>
                  <a:lnTo>
                    <a:pt x="495666" y="1378791"/>
                  </a:lnTo>
                  <a:lnTo>
                    <a:pt x="521754" y="1594926"/>
                  </a:lnTo>
                  <a:lnTo>
                    <a:pt x="529207" y="1702993"/>
                  </a:lnTo>
                  <a:lnTo>
                    <a:pt x="536661" y="1812924"/>
                  </a:lnTo>
                  <a:lnTo>
                    <a:pt x="538524" y="1922855"/>
                  </a:lnTo>
                  <a:lnTo>
                    <a:pt x="538524" y="2034649"/>
                  </a:lnTo>
                  <a:lnTo>
                    <a:pt x="536661" y="2146442"/>
                  </a:lnTo>
                  <a:lnTo>
                    <a:pt x="531071" y="2260100"/>
                  </a:lnTo>
                  <a:lnTo>
                    <a:pt x="521754" y="2373757"/>
                  </a:lnTo>
                  <a:lnTo>
                    <a:pt x="510573" y="2489277"/>
                  </a:lnTo>
                  <a:lnTo>
                    <a:pt x="495666" y="2604797"/>
                  </a:lnTo>
                  <a:lnTo>
                    <a:pt x="478895" y="2722181"/>
                  </a:lnTo>
                  <a:lnTo>
                    <a:pt x="458398" y="2839564"/>
                  </a:lnTo>
                  <a:lnTo>
                    <a:pt x="436037" y="2956948"/>
                  </a:lnTo>
                  <a:close/>
                </a:path>
              </a:pathLst>
            </a:custGeom>
            <a:solidFill>
              <a:srgbClr val="A8C83C"/>
            </a:solidFill>
            <a:ln w="0">
              <a:solidFill>
                <a:srgbClr val="A8C83C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99559023" y="108751659"/>
              <a:ext cx="1660295" cy="694986"/>
            </a:xfrm>
            <a:custGeom>
              <a:avLst/>
              <a:gdLst/>
              <a:ahLst/>
              <a:cxnLst>
                <a:cxn ang="0">
                  <a:pos x="573929" y="74530"/>
                </a:cxn>
                <a:cxn ang="0">
                  <a:pos x="454671" y="42855"/>
                </a:cxn>
                <a:cxn ang="0">
                  <a:pos x="367091" y="37265"/>
                </a:cxn>
                <a:cxn ang="0">
                  <a:pos x="311189" y="55897"/>
                </a:cxn>
                <a:cxn ang="0">
                  <a:pos x="288828" y="98752"/>
                </a:cxn>
                <a:cxn ang="0">
                  <a:pos x="180750" y="128563"/>
                </a:cxn>
                <a:cxn ang="0">
                  <a:pos x="72673" y="150922"/>
                </a:cxn>
                <a:cxn ang="0">
                  <a:pos x="13044" y="180734"/>
                </a:cxn>
                <a:cxn ang="0">
                  <a:pos x="0" y="216135"/>
                </a:cxn>
                <a:cxn ang="0">
                  <a:pos x="37268" y="258989"/>
                </a:cxn>
                <a:cxn ang="0">
                  <a:pos x="121121" y="309297"/>
                </a:cxn>
                <a:cxn ang="0">
                  <a:pos x="63356" y="391279"/>
                </a:cxn>
                <a:cxn ang="0">
                  <a:pos x="40995" y="454629"/>
                </a:cxn>
                <a:cxn ang="0">
                  <a:pos x="52175" y="501209"/>
                </a:cxn>
                <a:cxn ang="0">
                  <a:pos x="98760" y="529158"/>
                </a:cxn>
                <a:cxn ang="0">
                  <a:pos x="178887" y="538474"/>
                </a:cxn>
                <a:cxn ang="0">
                  <a:pos x="292555" y="529158"/>
                </a:cxn>
                <a:cxn ang="0">
                  <a:pos x="441627" y="503073"/>
                </a:cxn>
                <a:cxn ang="0">
                  <a:pos x="529207" y="611140"/>
                </a:cxn>
                <a:cxn ang="0">
                  <a:pos x="622377" y="674490"/>
                </a:cxn>
                <a:cxn ang="0">
                  <a:pos x="721138" y="694986"/>
                </a:cxn>
                <a:cxn ang="0">
                  <a:pos x="827352" y="668900"/>
                </a:cxn>
                <a:cxn ang="0">
                  <a:pos x="937293" y="599961"/>
                </a:cxn>
                <a:cxn ang="0">
                  <a:pos x="1062141" y="575739"/>
                </a:cxn>
                <a:cxn ang="0">
                  <a:pos x="1179536" y="607414"/>
                </a:cxn>
                <a:cxn ang="0">
                  <a:pos x="1272706" y="613003"/>
                </a:cxn>
                <a:cxn ang="0">
                  <a:pos x="1341652" y="590645"/>
                </a:cxn>
                <a:cxn ang="0">
                  <a:pos x="1384511" y="544064"/>
                </a:cxn>
                <a:cxn ang="0">
                  <a:pos x="1401281" y="469535"/>
                </a:cxn>
                <a:cxn ang="0">
                  <a:pos x="1472091" y="398732"/>
                </a:cxn>
                <a:cxn ang="0">
                  <a:pos x="1578305" y="354014"/>
                </a:cxn>
                <a:cxn ang="0">
                  <a:pos x="1641661" y="314886"/>
                </a:cxn>
                <a:cxn ang="0">
                  <a:pos x="1660295" y="281348"/>
                </a:cxn>
                <a:cxn ang="0">
                  <a:pos x="1634207" y="253400"/>
                </a:cxn>
                <a:cxn ang="0">
                  <a:pos x="1539173" y="210545"/>
                </a:cxn>
                <a:cxn ang="0">
                  <a:pos x="1472091" y="186323"/>
                </a:cxn>
                <a:cxn ang="0">
                  <a:pos x="1498178" y="141606"/>
                </a:cxn>
                <a:cxn ang="0">
                  <a:pos x="1485134" y="113657"/>
                </a:cxn>
                <a:cxn ang="0">
                  <a:pos x="1431096" y="102478"/>
                </a:cxn>
                <a:cxn ang="0">
                  <a:pos x="1343516" y="98752"/>
                </a:cxn>
                <a:cxn ang="0">
                  <a:pos x="1302521" y="95025"/>
                </a:cxn>
                <a:cxn ang="0">
                  <a:pos x="1306247" y="96888"/>
                </a:cxn>
                <a:cxn ang="0">
                  <a:pos x="1302521" y="95025"/>
                </a:cxn>
                <a:cxn ang="0">
                  <a:pos x="1218667" y="44718"/>
                </a:cxn>
                <a:cxn ang="0">
                  <a:pos x="1119907" y="33538"/>
                </a:cxn>
                <a:cxn ang="0">
                  <a:pos x="1008103" y="57760"/>
                </a:cxn>
                <a:cxn ang="0">
                  <a:pos x="909342" y="50308"/>
                </a:cxn>
                <a:cxn ang="0">
                  <a:pos x="825489" y="7453"/>
                </a:cxn>
                <a:cxn ang="0">
                  <a:pos x="732318" y="3727"/>
                </a:cxn>
                <a:cxn ang="0">
                  <a:pos x="629831" y="40991"/>
                </a:cxn>
              </a:cxnLst>
              <a:rect l="0" t="0" r="r" b="b"/>
              <a:pathLst>
                <a:path w="1660295" h="694986">
                  <a:moveTo>
                    <a:pt x="575792" y="74530"/>
                  </a:moveTo>
                  <a:lnTo>
                    <a:pt x="573929" y="74530"/>
                  </a:lnTo>
                  <a:lnTo>
                    <a:pt x="510573" y="55897"/>
                  </a:lnTo>
                  <a:lnTo>
                    <a:pt x="454671" y="42855"/>
                  </a:lnTo>
                  <a:lnTo>
                    <a:pt x="406222" y="37265"/>
                  </a:lnTo>
                  <a:lnTo>
                    <a:pt x="367091" y="37265"/>
                  </a:lnTo>
                  <a:lnTo>
                    <a:pt x="335413" y="42855"/>
                  </a:lnTo>
                  <a:lnTo>
                    <a:pt x="311189" y="55897"/>
                  </a:lnTo>
                  <a:lnTo>
                    <a:pt x="296281" y="74530"/>
                  </a:lnTo>
                  <a:lnTo>
                    <a:pt x="288828" y="98752"/>
                  </a:lnTo>
                  <a:lnTo>
                    <a:pt x="288828" y="130426"/>
                  </a:lnTo>
                  <a:lnTo>
                    <a:pt x="180750" y="128563"/>
                  </a:lnTo>
                  <a:lnTo>
                    <a:pt x="121121" y="139743"/>
                  </a:lnTo>
                  <a:lnTo>
                    <a:pt x="72673" y="150922"/>
                  </a:lnTo>
                  <a:lnTo>
                    <a:pt x="37268" y="165828"/>
                  </a:lnTo>
                  <a:lnTo>
                    <a:pt x="13044" y="180734"/>
                  </a:lnTo>
                  <a:lnTo>
                    <a:pt x="0" y="197503"/>
                  </a:lnTo>
                  <a:lnTo>
                    <a:pt x="0" y="216135"/>
                  </a:lnTo>
                  <a:lnTo>
                    <a:pt x="13044" y="238494"/>
                  </a:lnTo>
                  <a:lnTo>
                    <a:pt x="37268" y="258989"/>
                  </a:lnTo>
                  <a:lnTo>
                    <a:pt x="72673" y="283211"/>
                  </a:lnTo>
                  <a:lnTo>
                    <a:pt x="121121" y="309297"/>
                  </a:lnTo>
                  <a:lnTo>
                    <a:pt x="87580" y="352151"/>
                  </a:lnTo>
                  <a:lnTo>
                    <a:pt x="63356" y="391279"/>
                  </a:lnTo>
                  <a:lnTo>
                    <a:pt x="48448" y="424817"/>
                  </a:lnTo>
                  <a:lnTo>
                    <a:pt x="40995" y="454629"/>
                  </a:lnTo>
                  <a:lnTo>
                    <a:pt x="42858" y="480714"/>
                  </a:lnTo>
                  <a:lnTo>
                    <a:pt x="52175" y="501209"/>
                  </a:lnTo>
                  <a:lnTo>
                    <a:pt x="70809" y="517979"/>
                  </a:lnTo>
                  <a:lnTo>
                    <a:pt x="98760" y="529158"/>
                  </a:lnTo>
                  <a:lnTo>
                    <a:pt x="134165" y="536611"/>
                  </a:lnTo>
                  <a:lnTo>
                    <a:pt x="178887" y="538474"/>
                  </a:lnTo>
                  <a:lnTo>
                    <a:pt x="231062" y="536611"/>
                  </a:lnTo>
                  <a:lnTo>
                    <a:pt x="292555" y="529158"/>
                  </a:lnTo>
                  <a:lnTo>
                    <a:pt x="363364" y="517979"/>
                  </a:lnTo>
                  <a:lnTo>
                    <a:pt x="441627" y="503073"/>
                  </a:lnTo>
                  <a:lnTo>
                    <a:pt x="484485" y="562696"/>
                  </a:lnTo>
                  <a:lnTo>
                    <a:pt x="529207" y="611140"/>
                  </a:lnTo>
                  <a:lnTo>
                    <a:pt x="575792" y="648405"/>
                  </a:lnTo>
                  <a:lnTo>
                    <a:pt x="622377" y="674490"/>
                  </a:lnTo>
                  <a:lnTo>
                    <a:pt x="670826" y="689396"/>
                  </a:lnTo>
                  <a:lnTo>
                    <a:pt x="721138" y="694986"/>
                  </a:lnTo>
                  <a:lnTo>
                    <a:pt x="773313" y="687533"/>
                  </a:lnTo>
                  <a:lnTo>
                    <a:pt x="827352" y="668900"/>
                  </a:lnTo>
                  <a:lnTo>
                    <a:pt x="881391" y="640952"/>
                  </a:lnTo>
                  <a:lnTo>
                    <a:pt x="937293" y="599961"/>
                  </a:lnTo>
                  <a:lnTo>
                    <a:pt x="993195" y="549653"/>
                  </a:lnTo>
                  <a:lnTo>
                    <a:pt x="1062141" y="575739"/>
                  </a:lnTo>
                  <a:lnTo>
                    <a:pt x="1123634" y="594371"/>
                  </a:lnTo>
                  <a:lnTo>
                    <a:pt x="1179536" y="607414"/>
                  </a:lnTo>
                  <a:lnTo>
                    <a:pt x="1229848" y="613003"/>
                  </a:lnTo>
                  <a:lnTo>
                    <a:pt x="1272706" y="613003"/>
                  </a:lnTo>
                  <a:lnTo>
                    <a:pt x="1309974" y="605550"/>
                  </a:lnTo>
                  <a:lnTo>
                    <a:pt x="1341652" y="590645"/>
                  </a:lnTo>
                  <a:lnTo>
                    <a:pt x="1365876" y="570149"/>
                  </a:lnTo>
                  <a:lnTo>
                    <a:pt x="1384511" y="544064"/>
                  </a:lnTo>
                  <a:lnTo>
                    <a:pt x="1395691" y="510526"/>
                  </a:lnTo>
                  <a:lnTo>
                    <a:pt x="1401281" y="469535"/>
                  </a:lnTo>
                  <a:lnTo>
                    <a:pt x="1401281" y="422954"/>
                  </a:lnTo>
                  <a:lnTo>
                    <a:pt x="1472091" y="398732"/>
                  </a:lnTo>
                  <a:lnTo>
                    <a:pt x="1529856" y="374510"/>
                  </a:lnTo>
                  <a:lnTo>
                    <a:pt x="1578305" y="354014"/>
                  </a:lnTo>
                  <a:lnTo>
                    <a:pt x="1615573" y="333519"/>
                  </a:lnTo>
                  <a:lnTo>
                    <a:pt x="1641661" y="314886"/>
                  </a:lnTo>
                  <a:lnTo>
                    <a:pt x="1656568" y="296254"/>
                  </a:lnTo>
                  <a:lnTo>
                    <a:pt x="1660295" y="281348"/>
                  </a:lnTo>
                  <a:lnTo>
                    <a:pt x="1652841" y="266442"/>
                  </a:lnTo>
                  <a:lnTo>
                    <a:pt x="1634207" y="253400"/>
                  </a:lnTo>
                  <a:lnTo>
                    <a:pt x="1583895" y="229178"/>
                  </a:lnTo>
                  <a:lnTo>
                    <a:pt x="1539173" y="210545"/>
                  </a:lnTo>
                  <a:lnTo>
                    <a:pt x="1501905" y="195640"/>
                  </a:lnTo>
                  <a:lnTo>
                    <a:pt x="1472091" y="186323"/>
                  </a:lnTo>
                  <a:lnTo>
                    <a:pt x="1490725" y="162101"/>
                  </a:lnTo>
                  <a:lnTo>
                    <a:pt x="1498178" y="141606"/>
                  </a:lnTo>
                  <a:lnTo>
                    <a:pt x="1496315" y="124837"/>
                  </a:lnTo>
                  <a:lnTo>
                    <a:pt x="1485134" y="113657"/>
                  </a:lnTo>
                  <a:lnTo>
                    <a:pt x="1462774" y="106204"/>
                  </a:lnTo>
                  <a:lnTo>
                    <a:pt x="1431096" y="102478"/>
                  </a:lnTo>
                  <a:lnTo>
                    <a:pt x="1380784" y="100615"/>
                  </a:lnTo>
                  <a:lnTo>
                    <a:pt x="1343516" y="98752"/>
                  </a:lnTo>
                  <a:lnTo>
                    <a:pt x="1317428" y="96888"/>
                  </a:lnTo>
                  <a:lnTo>
                    <a:pt x="1302521" y="95025"/>
                  </a:lnTo>
                  <a:lnTo>
                    <a:pt x="1304384" y="96888"/>
                  </a:lnTo>
                  <a:lnTo>
                    <a:pt x="1306247" y="96888"/>
                  </a:lnTo>
                  <a:lnTo>
                    <a:pt x="1300657" y="96888"/>
                  </a:lnTo>
                  <a:lnTo>
                    <a:pt x="1302521" y="95025"/>
                  </a:lnTo>
                  <a:lnTo>
                    <a:pt x="1261526" y="65213"/>
                  </a:lnTo>
                  <a:lnTo>
                    <a:pt x="1218667" y="44718"/>
                  </a:lnTo>
                  <a:lnTo>
                    <a:pt x="1172082" y="33538"/>
                  </a:lnTo>
                  <a:lnTo>
                    <a:pt x="1119907" y="33538"/>
                  </a:lnTo>
                  <a:lnTo>
                    <a:pt x="1065868" y="40991"/>
                  </a:lnTo>
                  <a:lnTo>
                    <a:pt x="1008103" y="57760"/>
                  </a:lnTo>
                  <a:lnTo>
                    <a:pt x="946610" y="85709"/>
                  </a:lnTo>
                  <a:lnTo>
                    <a:pt x="909342" y="50308"/>
                  </a:lnTo>
                  <a:lnTo>
                    <a:pt x="868347" y="22359"/>
                  </a:lnTo>
                  <a:lnTo>
                    <a:pt x="825489" y="7453"/>
                  </a:lnTo>
                  <a:lnTo>
                    <a:pt x="780767" y="0"/>
                  </a:lnTo>
                  <a:lnTo>
                    <a:pt x="732318" y="3727"/>
                  </a:lnTo>
                  <a:lnTo>
                    <a:pt x="682006" y="16769"/>
                  </a:lnTo>
                  <a:lnTo>
                    <a:pt x="629831" y="40991"/>
                  </a:lnTo>
                  <a:lnTo>
                    <a:pt x="575792" y="74530"/>
                  </a:lnTo>
                  <a:close/>
                </a:path>
              </a:pathLst>
            </a:custGeom>
            <a:solidFill>
              <a:srgbClr val="F3F1CB"/>
            </a:solidFill>
            <a:ln w="0">
              <a:solidFill>
                <a:srgbClr val="F3F1CB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99726729" y="108839231"/>
              <a:ext cx="1302521" cy="357741"/>
            </a:xfrm>
            <a:custGeom>
              <a:avLst/>
              <a:gdLst/>
              <a:ahLst/>
              <a:cxnLst>
                <a:cxn ang="0">
                  <a:pos x="147209" y="81982"/>
                </a:cxn>
                <a:cxn ang="0">
                  <a:pos x="95034" y="104341"/>
                </a:cxn>
                <a:cxn ang="0">
                  <a:pos x="54039" y="126700"/>
                </a:cxn>
                <a:cxn ang="0">
                  <a:pos x="24225" y="149059"/>
                </a:cxn>
                <a:cxn ang="0">
                  <a:pos x="5591" y="171417"/>
                </a:cxn>
                <a:cxn ang="0">
                  <a:pos x="0" y="193776"/>
                </a:cxn>
                <a:cxn ang="0">
                  <a:pos x="5591" y="216135"/>
                </a:cxn>
                <a:cxn ang="0">
                  <a:pos x="20498" y="238494"/>
                </a:cxn>
                <a:cxn ang="0">
                  <a:pos x="46586" y="260853"/>
                </a:cxn>
                <a:cxn ang="0">
                  <a:pos x="83854" y="283211"/>
                </a:cxn>
                <a:cxn ang="0">
                  <a:pos x="130439" y="305570"/>
                </a:cxn>
                <a:cxn ang="0">
                  <a:pos x="195658" y="329792"/>
                </a:cxn>
                <a:cxn ang="0">
                  <a:pos x="264604" y="344698"/>
                </a:cxn>
                <a:cxn ang="0">
                  <a:pos x="335413" y="355877"/>
                </a:cxn>
                <a:cxn ang="0">
                  <a:pos x="408086" y="357741"/>
                </a:cxn>
                <a:cxn ang="0">
                  <a:pos x="471442" y="355877"/>
                </a:cxn>
                <a:cxn ang="0">
                  <a:pos x="544115" y="354014"/>
                </a:cxn>
                <a:cxn ang="0">
                  <a:pos x="626105" y="350288"/>
                </a:cxn>
                <a:cxn ang="0">
                  <a:pos x="715548" y="346561"/>
                </a:cxn>
                <a:cxn ang="0">
                  <a:pos x="812445" y="342835"/>
                </a:cxn>
                <a:cxn ang="0">
                  <a:pos x="909343" y="337245"/>
                </a:cxn>
                <a:cxn ang="0">
                  <a:pos x="995059" y="327929"/>
                </a:cxn>
                <a:cxn ang="0">
                  <a:pos x="1069595" y="318613"/>
                </a:cxn>
                <a:cxn ang="0">
                  <a:pos x="1132951" y="305570"/>
                </a:cxn>
                <a:cxn ang="0">
                  <a:pos x="1185127" y="290664"/>
                </a:cxn>
                <a:cxn ang="0">
                  <a:pos x="1227985" y="273895"/>
                </a:cxn>
                <a:cxn ang="0">
                  <a:pos x="1261526" y="255263"/>
                </a:cxn>
                <a:cxn ang="0">
                  <a:pos x="1285751" y="234767"/>
                </a:cxn>
                <a:cxn ang="0">
                  <a:pos x="1298794" y="212408"/>
                </a:cxn>
                <a:cxn ang="0">
                  <a:pos x="1302521" y="188186"/>
                </a:cxn>
                <a:cxn ang="0">
                  <a:pos x="1296931" y="165828"/>
                </a:cxn>
                <a:cxn ang="0">
                  <a:pos x="1280160" y="145332"/>
                </a:cxn>
                <a:cxn ang="0">
                  <a:pos x="1250346" y="122973"/>
                </a:cxn>
                <a:cxn ang="0">
                  <a:pos x="1211214" y="100615"/>
                </a:cxn>
                <a:cxn ang="0">
                  <a:pos x="1160902" y="76393"/>
                </a:cxn>
                <a:cxn ang="0">
                  <a:pos x="1099410" y="54034"/>
                </a:cxn>
                <a:cxn ang="0">
                  <a:pos x="1028601" y="31675"/>
                </a:cxn>
                <a:cxn ang="0">
                  <a:pos x="952201" y="16769"/>
                </a:cxn>
                <a:cxn ang="0">
                  <a:pos x="872074" y="5590"/>
                </a:cxn>
                <a:cxn ang="0">
                  <a:pos x="784494" y="0"/>
                </a:cxn>
                <a:cxn ang="0">
                  <a:pos x="693187" y="0"/>
                </a:cxn>
                <a:cxn ang="0">
                  <a:pos x="596290" y="5590"/>
                </a:cxn>
                <a:cxn ang="0">
                  <a:pos x="499393" y="13043"/>
                </a:cxn>
                <a:cxn ang="0">
                  <a:pos x="411813" y="24222"/>
                </a:cxn>
                <a:cxn ang="0">
                  <a:pos x="333550" y="35402"/>
                </a:cxn>
                <a:cxn ang="0">
                  <a:pos x="262741" y="50307"/>
                </a:cxn>
                <a:cxn ang="0">
                  <a:pos x="201248" y="65213"/>
                </a:cxn>
                <a:cxn ang="0">
                  <a:pos x="147209" y="81982"/>
                </a:cxn>
              </a:cxnLst>
              <a:rect l="0" t="0" r="r" b="b"/>
              <a:pathLst>
                <a:path w="1302521" h="357741">
                  <a:moveTo>
                    <a:pt x="147209" y="81982"/>
                  </a:moveTo>
                  <a:lnTo>
                    <a:pt x="95034" y="104341"/>
                  </a:lnTo>
                  <a:lnTo>
                    <a:pt x="54039" y="126700"/>
                  </a:lnTo>
                  <a:lnTo>
                    <a:pt x="24225" y="149059"/>
                  </a:lnTo>
                  <a:lnTo>
                    <a:pt x="5591" y="171417"/>
                  </a:lnTo>
                  <a:lnTo>
                    <a:pt x="0" y="193776"/>
                  </a:lnTo>
                  <a:lnTo>
                    <a:pt x="5591" y="216135"/>
                  </a:lnTo>
                  <a:lnTo>
                    <a:pt x="20498" y="238494"/>
                  </a:lnTo>
                  <a:lnTo>
                    <a:pt x="46586" y="260853"/>
                  </a:lnTo>
                  <a:lnTo>
                    <a:pt x="83854" y="283211"/>
                  </a:lnTo>
                  <a:lnTo>
                    <a:pt x="130439" y="305570"/>
                  </a:lnTo>
                  <a:lnTo>
                    <a:pt x="195658" y="329792"/>
                  </a:lnTo>
                  <a:lnTo>
                    <a:pt x="264604" y="344698"/>
                  </a:lnTo>
                  <a:lnTo>
                    <a:pt x="335413" y="355877"/>
                  </a:lnTo>
                  <a:lnTo>
                    <a:pt x="408086" y="357741"/>
                  </a:lnTo>
                  <a:lnTo>
                    <a:pt x="471442" y="355877"/>
                  </a:lnTo>
                  <a:lnTo>
                    <a:pt x="544115" y="354014"/>
                  </a:lnTo>
                  <a:lnTo>
                    <a:pt x="626105" y="350288"/>
                  </a:lnTo>
                  <a:lnTo>
                    <a:pt x="715548" y="346561"/>
                  </a:lnTo>
                  <a:lnTo>
                    <a:pt x="812445" y="342835"/>
                  </a:lnTo>
                  <a:lnTo>
                    <a:pt x="909343" y="337245"/>
                  </a:lnTo>
                  <a:lnTo>
                    <a:pt x="995059" y="327929"/>
                  </a:lnTo>
                  <a:lnTo>
                    <a:pt x="1069595" y="318613"/>
                  </a:lnTo>
                  <a:lnTo>
                    <a:pt x="1132951" y="305570"/>
                  </a:lnTo>
                  <a:lnTo>
                    <a:pt x="1185127" y="290664"/>
                  </a:lnTo>
                  <a:lnTo>
                    <a:pt x="1227985" y="273895"/>
                  </a:lnTo>
                  <a:lnTo>
                    <a:pt x="1261526" y="255263"/>
                  </a:lnTo>
                  <a:lnTo>
                    <a:pt x="1285751" y="234767"/>
                  </a:lnTo>
                  <a:lnTo>
                    <a:pt x="1298794" y="212408"/>
                  </a:lnTo>
                  <a:lnTo>
                    <a:pt x="1302521" y="188186"/>
                  </a:lnTo>
                  <a:lnTo>
                    <a:pt x="1296931" y="165828"/>
                  </a:lnTo>
                  <a:lnTo>
                    <a:pt x="1280160" y="145332"/>
                  </a:lnTo>
                  <a:lnTo>
                    <a:pt x="1250346" y="122973"/>
                  </a:lnTo>
                  <a:lnTo>
                    <a:pt x="1211214" y="100615"/>
                  </a:lnTo>
                  <a:lnTo>
                    <a:pt x="1160902" y="76393"/>
                  </a:lnTo>
                  <a:lnTo>
                    <a:pt x="1099410" y="54034"/>
                  </a:lnTo>
                  <a:lnTo>
                    <a:pt x="1028601" y="31675"/>
                  </a:lnTo>
                  <a:lnTo>
                    <a:pt x="952201" y="16769"/>
                  </a:lnTo>
                  <a:lnTo>
                    <a:pt x="872074" y="5590"/>
                  </a:lnTo>
                  <a:lnTo>
                    <a:pt x="784494" y="0"/>
                  </a:lnTo>
                  <a:lnTo>
                    <a:pt x="693187" y="0"/>
                  </a:lnTo>
                  <a:lnTo>
                    <a:pt x="596290" y="5590"/>
                  </a:lnTo>
                  <a:lnTo>
                    <a:pt x="499393" y="13043"/>
                  </a:lnTo>
                  <a:lnTo>
                    <a:pt x="411813" y="24222"/>
                  </a:lnTo>
                  <a:lnTo>
                    <a:pt x="333550" y="35402"/>
                  </a:lnTo>
                  <a:lnTo>
                    <a:pt x="262741" y="50307"/>
                  </a:lnTo>
                  <a:lnTo>
                    <a:pt x="201248" y="65213"/>
                  </a:lnTo>
                  <a:lnTo>
                    <a:pt x="147209" y="81982"/>
                  </a:lnTo>
                  <a:close/>
                </a:path>
              </a:pathLst>
            </a:custGeom>
            <a:solidFill>
              <a:srgbClr val="F08330"/>
            </a:solidFill>
            <a:ln w="0">
              <a:solidFill>
                <a:srgbClr val="F08330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100785144" y="109703770"/>
              <a:ext cx="1030464" cy="640952"/>
            </a:xfrm>
            <a:custGeom>
              <a:avLst/>
              <a:gdLst/>
              <a:ahLst/>
              <a:cxnLst>
                <a:cxn ang="0">
                  <a:pos x="0" y="588782"/>
                </a:cxn>
                <a:cxn ang="0">
                  <a:pos x="109941" y="613004"/>
                </a:cxn>
                <a:cxn ang="0">
                  <a:pos x="214292" y="629773"/>
                </a:cxn>
                <a:cxn ang="0">
                  <a:pos x="313052" y="639089"/>
                </a:cxn>
                <a:cxn ang="0">
                  <a:pos x="404359" y="640952"/>
                </a:cxn>
                <a:cxn ang="0">
                  <a:pos x="490076" y="633499"/>
                </a:cxn>
                <a:cxn ang="0">
                  <a:pos x="570202" y="616730"/>
                </a:cxn>
                <a:cxn ang="0">
                  <a:pos x="644739" y="594371"/>
                </a:cxn>
                <a:cxn ang="0">
                  <a:pos x="711821" y="562696"/>
                </a:cxn>
                <a:cxn ang="0">
                  <a:pos x="773314" y="523568"/>
                </a:cxn>
                <a:cxn ang="0">
                  <a:pos x="827352" y="476988"/>
                </a:cxn>
                <a:cxn ang="0">
                  <a:pos x="877664" y="421091"/>
                </a:cxn>
                <a:cxn ang="0">
                  <a:pos x="920523" y="357741"/>
                </a:cxn>
                <a:cxn ang="0">
                  <a:pos x="955927" y="286938"/>
                </a:cxn>
                <a:cxn ang="0">
                  <a:pos x="987605" y="206819"/>
                </a:cxn>
                <a:cxn ang="0">
                  <a:pos x="1011830" y="119247"/>
                </a:cxn>
                <a:cxn ang="0">
                  <a:pos x="1030464" y="24222"/>
                </a:cxn>
                <a:cxn ang="0">
                  <a:pos x="924249" y="7453"/>
                </a:cxn>
                <a:cxn ang="0">
                  <a:pos x="823626" y="0"/>
                </a:cxn>
                <a:cxn ang="0">
                  <a:pos x="728592" y="1864"/>
                </a:cxn>
                <a:cxn ang="0">
                  <a:pos x="637285" y="13043"/>
                </a:cxn>
                <a:cxn ang="0">
                  <a:pos x="551568" y="31675"/>
                </a:cxn>
                <a:cxn ang="0">
                  <a:pos x="469578" y="57761"/>
                </a:cxn>
                <a:cxn ang="0">
                  <a:pos x="395042" y="95025"/>
                </a:cxn>
                <a:cxn ang="0">
                  <a:pos x="322369" y="137880"/>
                </a:cxn>
                <a:cxn ang="0">
                  <a:pos x="257150" y="191913"/>
                </a:cxn>
                <a:cxn ang="0">
                  <a:pos x="195658" y="253400"/>
                </a:cxn>
                <a:cxn ang="0">
                  <a:pos x="139755" y="324203"/>
                </a:cxn>
                <a:cxn ang="0">
                  <a:pos x="87580" y="404322"/>
                </a:cxn>
                <a:cxn ang="0">
                  <a:pos x="40995" y="491894"/>
                </a:cxn>
                <a:cxn ang="0">
                  <a:pos x="0" y="588782"/>
                </a:cxn>
              </a:cxnLst>
              <a:rect l="0" t="0" r="r" b="b"/>
              <a:pathLst>
                <a:path w="1030464" h="640952">
                  <a:moveTo>
                    <a:pt x="0" y="588782"/>
                  </a:moveTo>
                  <a:lnTo>
                    <a:pt x="109941" y="613004"/>
                  </a:lnTo>
                  <a:lnTo>
                    <a:pt x="214292" y="629773"/>
                  </a:lnTo>
                  <a:lnTo>
                    <a:pt x="313052" y="639089"/>
                  </a:lnTo>
                  <a:lnTo>
                    <a:pt x="404359" y="640952"/>
                  </a:lnTo>
                  <a:lnTo>
                    <a:pt x="490076" y="633499"/>
                  </a:lnTo>
                  <a:lnTo>
                    <a:pt x="570202" y="616730"/>
                  </a:lnTo>
                  <a:lnTo>
                    <a:pt x="644739" y="594371"/>
                  </a:lnTo>
                  <a:lnTo>
                    <a:pt x="711821" y="562696"/>
                  </a:lnTo>
                  <a:lnTo>
                    <a:pt x="773314" y="523568"/>
                  </a:lnTo>
                  <a:lnTo>
                    <a:pt x="827352" y="476988"/>
                  </a:lnTo>
                  <a:lnTo>
                    <a:pt x="877664" y="421091"/>
                  </a:lnTo>
                  <a:lnTo>
                    <a:pt x="920523" y="357741"/>
                  </a:lnTo>
                  <a:lnTo>
                    <a:pt x="955927" y="286938"/>
                  </a:lnTo>
                  <a:lnTo>
                    <a:pt x="987605" y="206819"/>
                  </a:lnTo>
                  <a:lnTo>
                    <a:pt x="1011830" y="119247"/>
                  </a:lnTo>
                  <a:lnTo>
                    <a:pt x="1030464" y="24222"/>
                  </a:lnTo>
                  <a:lnTo>
                    <a:pt x="924249" y="7453"/>
                  </a:lnTo>
                  <a:lnTo>
                    <a:pt x="823626" y="0"/>
                  </a:lnTo>
                  <a:lnTo>
                    <a:pt x="728592" y="1864"/>
                  </a:lnTo>
                  <a:lnTo>
                    <a:pt x="637285" y="13043"/>
                  </a:lnTo>
                  <a:lnTo>
                    <a:pt x="551568" y="31675"/>
                  </a:lnTo>
                  <a:lnTo>
                    <a:pt x="469578" y="57761"/>
                  </a:lnTo>
                  <a:lnTo>
                    <a:pt x="395042" y="95025"/>
                  </a:lnTo>
                  <a:lnTo>
                    <a:pt x="322369" y="137880"/>
                  </a:lnTo>
                  <a:lnTo>
                    <a:pt x="257150" y="191913"/>
                  </a:lnTo>
                  <a:lnTo>
                    <a:pt x="195658" y="253400"/>
                  </a:lnTo>
                  <a:lnTo>
                    <a:pt x="139755" y="324203"/>
                  </a:lnTo>
                  <a:lnTo>
                    <a:pt x="87580" y="404322"/>
                  </a:lnTo>
                  <a:lnTo>
                    <a:pt x="40995" y="491894"/>
                  </a:lnTo>
                  <a:lnTo>
                    <a:pt x="0" y="588782"/>
                  </a:lnTo>
                  <a:close/>
                </a:path>
              </a:pathLst>
            </a:custGeom>
            <a:solidFill>
              <a:srgbClr val="A8C83C"/>
            </a:solidFill>
            <a:ln w="0">
              <a:solidFill>
                <a:srgbClr val="A8C83C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100453458" y="111201808"/>
              <a:ext cx="309325" cy="1097444"/>
            </a:xfrm>
            <a:custGeom>
              <a:avLst/>
              <a:gdLst/>
              <a:ahLst/>
              <a:cxnLst>
                <a:cxn ang="0">
                  <a:pos x="275784" y="1095580"/>
                </a:cxn>
                <a:cxn ang="0">
                  <a:pos x="301872" y="1097444"/>
                </a:cxn>
                <a:cxn ang="0">
                  <a:pos x="307462" y="1015461"/>
                </a:cxn>
                <a:cxn ang="0">
                  <a:pos x="309325" y="935342"/>
                </a:cxn>
                <a:cxn ang="0">
                  <a:pos x="307462" y="858950"/>
                </a:cxn>
                <a:cxn ang="0">
                  <a:pos x="303735" y="782558"/>
                </a:cxn>
                <a:cxn ang="0">
                  <a:pos x="298145" y="709892"/>
                </a:cxn>
                <a:cxn ang="0">
                  <a:pos x="286964" y="637225"/>
                </a:cxn>
                <a:cxn ang="0">
                  <a:pos x="273920" y="566423"/>
                </a:cxn>
                <a:cxn ang="0">
                  <a:pos x="273920" y="562696"/>
                </a:cxn>
                <a:cxn ang="0">
                  <a:pos x="257150" y="493757"/>
                </a:cxn>
                <a:cxn ang="0">
                  <a:pos x="238516" y="426680"/>
                </a:cxn>
                <a:cxn ang="0">
                  <a:pos x="216155" y="359604"/>
                </a:cxn>
                <a:cxn ang="0">
                  <a:pos x="191931" y="296254"/>
                </a:cxn>
                <a:cxn ang="0">
                  <a:pos x="163979" y="234768"/>
                </a:cxn>
                <a:cxn ang="0">
                  <a:pos x="132302" y="173281"/>
                </a:cxn>
                <a:cxn ang="0">
                  <a:pos x="98760" y="115521"/>
                </a:cxn>
                <a:cxn ang="0">
                  <a:pos x="61492" y="57761"/>
                </a:cxn>
                <a:cxn ang="0">
                  <a:pos x="59629" y="54034"/>
                </a:cxn>
                <a:cxn ang="0">
                  <a:pos x="20497" y="0"/>
                </a:cxn>
                <a:cxn ang="0">
                  <a:pos x="0" y="14906"/>
                </a:cxn>
                <a:cxn ang="0">
                  <a:pos x="40995" y="72666"/>
                </a:cxn>
                <a:cxn ang="0">
                  <a:pos x="50312" y="63350"/>
                </a:cxn>
                <a:cxn ang="0">
                  <a:pos x="37268" y="67077"/>
                </a:cxn>
                <a:cxn ang="0">
                  <a:pos x="40995" y="72666"/>
                </a:cxn>
                <a:cxn ang="0">
                  <a:pos x="50312" y="63350"/>
                </a:cxn>
                <a:cxn ang="0">
                  <a:pos x="37268" y="67077"/>
                </a:cxn>
                <a:cxn ang="0">
                  <a:pos x="74536" y="124837"/>
                </a:cxn>
                <a:cxn ang="0">
                  <a:pos x="108077" y="182597"/>
                </a:cxn>
                <a:cxn ang="0">
                  <a:pos x="139755" y="244084"/>
                </a:cxn>
                <a:cxn ang="0">
                  <a:pos x="167706" y="305570"/>
                </a:cxn>
                <a:cxn ang="0">
                  <a:pos x="191931" y="368920"/>
                </a:cxn>
                <a:cxn ang="0">
                  <a:pos x="214291" y="435997"/>
                </a:cxn>
                <a:cxn ang="0">
                  <a:pos x="232926" y="503073"/>
                </a:cxn>
                <a:cxn ang="0">
                  <a:pos x="249696" y="572012"/>
                </a:cxn>
                <a:cxn ang="0">
                  <a:pos x="260877" y="566423"/>
                </a:cxn>
                <a:cxn ang="0">
                  <a:pos x="247833" y="566423"/>
                </a:cxn>
                <a:cxn ang="0">
                  <a:pos x="249696" y="572012"/>
                </a:cxn>
                <a:cxn ang="0">
                  <a:pos x="260877" y="566423"/>
                </a:cxn>
                <a:cxn ang="0">
                  <a:pos x="247833" y="566423"/>
                </a:cxn>
                <a:cxn ang="0">
                  <a:pos x="260877" y="637225"/>
                </a:cxn>
                <a:cxn ang="0">
                  <a:pos x="272057" y="709892"/>
                </a:cxn>
                <a:cxn ang="0">
                  <a:pos x="277647" y="782558"/>
                </a:cxn>
                <a:cxn ang="0">
                  <a:pos x="281374" y="858950"/>
                </a:cxn>
                <a:cxn ang="0">
                  <a:pos x="283237" y="935342"/>
                </a:cxn>
                <a:cxn ang="0">
                  <a:pos x="281374" y="1015461"/>
                </a:cxn>
                <a:cxn ang="0">
                  <a:pos x="275784" y="1095580"/>
                </a:cxn>
              </a:cxnLst>
              <a:rect l="0" t="0" r="r" b="b"/>
              <a:pathLst>
                <a:path w="309325" h="1097444">
                  <a:moveTo>
                    <a:pt x="275784" y="1095580"/>
                  </a:moveTo>
                  <a:lnTo>
                    <a:pt x="301872" y="1097444"/>
                  </a:lnTo>
                  <a:lnTo>
                    <a:pt x="307462" y="1015461"/>
                  </a:lnTo>
                  <a:lnTo>
                    <a:pt x="309325" y="935342"/>
                  </a:lnTo>
                  <a:lnTo>
                    <a:pt x="307462" y="858950"/>
                  </a:lnTo>
                  <a:lnTo>
                    <a:pt x="303735" y="782558"/>
                  </a:lnTo>
                  <a:lnTo>
                    <a:pt x="298145" y="709892"/>
                  </a:lnTo>
                  <a:lnTo>
                    <a:pt x="286964" y="637225"/>
                  </a:lnTo>
                  <a:lnTo>
                    <a:pt x="273920" y="566423"/>
                  </a:lnTo>
                  <a:lnTo>
                    <a:pt x="273920" y="562696"/>
                  </a:lnTo>
                  <a:lnTo>
                    <a:pt x="257150" y="493757"/>
                  </a:lnTo>
                  <a:lnTo>
                    <a:pt x="238516" y="426680"/>
                  </a:lnTo>
                  <a:lnTo>
                    <a:pt x="216155" y="359604"/>
                  </a:lnTo>
                  <a:lnTo>
                    <a:pt x="191931" y="296254"/>
                  </a:lnTo>
                  <a:lnTo>
                    <a:pt x="163979" y="234768"/>
                  </a:lnTo>
                  <a:lnTo>
                    <a:pt x="132302" y="173281"/>
                  </a:lnTo>
                  <a:lnTo>
                    <a:pt x="98760" y="115521"/>
                  </a:lnTo>
                  <a:lnTo>
                    <a:pt x="61492" y="57761"/>
                  </a:lnTo>
                  <a:lnTo>
                    <a:pt x="59629" y="54034"/>
                  </a:lnTo>
                  <a:lnTo>
                    <a:pt x="20497" y="0"/>
                  </a:lnTo>
                  <a:lnTo>
                    <a:pt x="0" y="14906"/>
                  </a:lnTo>
                  <a:lnTo>
                    <a:pt x="40995" y="72666"/>
                  </a:lnTo>
                  <a:lnTo>
                    <a:pt x="50312" y="63350"/>
                  </a:lnTo>
                  <a:lnTo>
                    <a:pt x="37268" y="67077"/>
                  </a:lnTo>
                  <a:lnTo>
                    <a:pt x="40995" y="72666"/>
                  </a:lnTo>
                  <a:lnTo>
                    <a:pt x="50312" y="63350"/>
                  </a:lnTo>
                  <a:lnTo>
                    <a:pt x="37268" y="67077"/>
                  </a:lnTo>
                  <a:lnTo>
                    <a:pt x="74536" y="124837"/>
                  </a:lnTo>
                  <a:lnTo>
                    <a:pt x="108077" y="182597"/>
                  </a:lnTo>
                  <a:lnTo>
                    <a:pt x="139755" y="244084"/>
                  </a:lnTo>
                  <a:lnTo>
                    <a:pt x="167706" y="305570"/>
                  </a:lnTo>
                  <a:lnTo>
                    <a:pt x="191931" y="368920"/>
                  </a:lnTo>
                  <a:lnTo>
                    <a:pt x="214291" y="435997"/>
                  </a:lnTo>
                  <a:lnTo>
                    <a:pt x="232926" y="503073"/>
                  </a:lnTo>
                  <a:lnTo>
                    <a:pt x="249696" y="572012"/>
                  </a:lnTo>
                  <a:lnTo>
                    <a:pt x="260877" y="566423"/>
                  </a:lnTo>
                  <a:lnTo>
                    <a:pt x="247833" y="566423"/>
                  </a:lnTo>
                  <a:lnTo>
                    <a:pt x="249696" y="572012"/>
                  </a:lnTo>
                  <a:lnTo>
                    <a:pt x="260877" y="566423"/>
                  </a:lnTo>
                  <a:lnTo>
                    <a:pt x="247833" y="566423"/>
                  </a:lnTo>
                  <a:lnTo>
                    <a:pt x="260877" y="637225"/>
                  </a:lnTo>
                  <a:lnTo>
                    <a:pt x="272057" y="709892"/>
                  </a:lnTo>
                  <a:lnTo>
                    <a:pt x="277647" y="782558"/>
                  </a:lnTo>
                  <a:lnTo>
                    <a:pt x="281374" y="858950"/>
                  </a:lnTo>
                  <a:lnTo>
                    <a:pt x="283237" y="935342"/>
                  </a:lnTo>
                  <a:lnTo>
                    <a:pt x="281374" y="1015461"/>
                  </a:lnTo>
                  <a:lnTo>
                    <a:pt x="275784" y="1095580"/>
                  </a:lnTo>
                  <a:close/>
                </a:path>
              </a:pathLst>
            </a:custGeom>
            <a:solidFill>
              <a:srgbClr val="A8C83C"/>
            </a:solidFill>
            <a:ln w="0">
              <a:solidFill>
                <a:srgbClr val="A8C83C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 noEditPoints="1"/>
            </p:cNvSpPr>
            <p:nvPr/>
          </p:nvSpPr>
          <p:spPr bwMode="auto">
            <a:xfrm>
              <a:off x="100222395" y="110961452"/>
              <a:ext cx="531071" cy="456491"/>
            </a:xfrm>
            <a:custGeom>
              <a:avLst/>
              <a:gdLst/>
              <a:ahLst/>
              <a:cxnLst>
                <a:cxn ang="0">
                  <a:pos x="296282" y="432269"/>
                </a:cxn>
                <a:cxn ang="0">
                  <a:pos x="352184" y="454628"/>
                </a:cxn>
                <a:cxn ang="0">
                  <a:pos x="391316" y="441585"/>
                </a:cxn>
                <a:cxn ang="0">
                  <a:pos x="413677" y="395005"/>
                </a:cxn>
                <a:cxn ang="0">
                  <a:pos x="458398" y="348424"/>
                </a:cxn>
                <a:cxn ang="0">
                  <a:pos x="514300" y="320475"/>
                </a:cxn>
                <a:cxn ang="0">
                  <a:pos x="531071" y="281347"/>
                </a:cxn>
                <a:cxn ang="0">
                  <a:pos x="510574" y="232903"/>
                </a:cxn>
                <a:cxn ang="0">
                  <a:pos x="452808" y="175143"/>
                </a:cxn>
                <a:cxn ang="0">
                  <a:pos x="475169" y="115520"/>
                </a:cxn>
                <a:cxn ang="0">
                  <a:pos x="469579" y="72666"/>
                </a:cxn>
                <a:cxn ang="0">
                  <a:pos x="434174" y="52170"/>
                </a:cxn>
                <a:cxn ang="0">
                  <a:pos x="368955" y="55896"/>
                </a:cxn>
                <a:cxn ang="0">
                  <a:pos x="292555" y="35401"/>
                </a:cxn>
                <a:cxn ang="0">
                  <a:pos x="240380" y="1863"/>
                </a:cxn>
                <a:cxn ang="0">
                  <a:pos x="197521" y="9316"/>
                </a:cxn>
                <a:cxn ang="0">
                  <a:pos x="165844" y="54033"/>
                </a:cxn>
                <a:cxn ang="0">
                  <a:pos x="111805" y="95024"/>
                </a:cxn>
                <a:cxn ang="0">
                  <a:pos x="52176" y="108067"/>
                </a:cxn>
                <a:cxn ang="0">
                  <a:pos x="24225" y="137879"/>
                </a:cxn>
                <a:cxn ang="0">
                  <a:pos x="29815" y="182596"/>
                </a:cxn>
                <a:cxn ang="0">
                  <a:pos x="61493" y="234767"/>
                </a:cxn>
                <a:cxn ang="0">
                  <a:pos x="9317" y="288800"/>
                </a:cxn>
                <a:cxn ang="0">
                  <a:pos x="3727" y="333518"/>
                </a:cxn>
                <a:cxn ang="0">
                  <a:pos x="44722" y="365193"/>
                </a:cxn>
                <a:cxn ang="0">
                  <a:pos x="93171" y="408047"/>
                </a:cxn>
                <a:cxn ang="0">
                  <a:pos x="124849" y="447175"/>
                </a:cxn>
                <a:cxn ang="0">
                  <a:pos x="167707" y="456491"/>
                </a:cxn>
                <a:cxn ang="0">
                  <a:pos x="227336" y="434132"/>
                </a:cxn>
                <a:cxn ang="0">
                  <a:pos x="204975" y="314886"/>
                </a:cxn>
                <a:cxn ang="0">
                  <a:pos x="173297" y="286937"/>
                </a:cxn>
                <a:cxn ang="0">
                  <a:pos x="165844" y="249673"/>
                </a:cxn>
                <a:cxn ang="0">
                  <a:pos x="188204" y="214271"/>
                </a:cxn>
                <a:cxn ang="0">
                  <a:pos x="232926" y="188186"/>
                </a:cxn>
                <a:cxn ang="0">
                  <a:pos x="286965" y="178870"/>
                </a:cxn>
                <a:cxn ang="0">
                  <a:pos x="337277" y="191912"/>
                </a:cxn>
                <a:cxn ang="0">
                  <a:pos x="370818" y="219861"/>
                </a:cxn>
                <a:cxn ang="0">
                  <a:pos x="376408" y="257125"/>
                </a:cxn>
                <a:cxn ang="0">
                  <a:pos x="354048" y="292527"/>
                </a:cxn>
                <a:cxn ang="0">
                  <a:pos x="309326" y="318612"/>
                </a:cxn>
                <a:cxn ang="0">
                  <a:pos x="255287" y="326065"/>
                </a:cxn>
                <a:cxn ang="0">
                  <a:pos x="204975" y="314886"/>
                </a:cxn>
              </a:cxnLst>
              <a:rect l="0" t="0" r="r" b="b"/>
              <a:pathLst>
                <a:path w="531071" h="456491">
                  <a:moveTo>
                    <a:pt x="262741" y="409910"/>
                  </a:moveTo>
                  <a:lnTo>
                    <a:pt x="296282" y="432269"/>
                  </a:lnTo>
                  <a:lnTo>
                    <a:pt x="326096" y="447175"/>
                  </a:lnTo>
                  <a:lnTo>
                    <a:pt x="352184" y="454628"/>
                  </a:lnTo>
                  <a:lnTo>
                    <a:pt x="374545" y="452765"/>
                  </a:lnTo>
                  <a:lnTo>
                    <a:pt x="391316" y="441585"/>
                  </a:lnTo>
                  <a:lnTo>
                    <a:pt x="404360" y="422953"/>
                  </a:lnTo>
                  <a:lnTo>
                    <a:pt x="413677" y="395005"/>
                  </a:lnTo>
                  <a:lnTo>
                    <a:pt x="417403" y="359603"/>
                  </a:lnTo>
                  <a:lnTo>
                    <a:pt x="458398" y="348424"/>
                  </a:lnTo>
                  <a:lnTo>
                    <a:pt x="491940" y="335381"/>
                  </a:lnTo>
                  <a:lnTo>
                    <a:pt x="514300" y="320475"/>
                  </a:lnTo>
                  <a:lnTo>
                    <a:pt x="527344" y="301843"/>
                  </a:lnTo>
                  <a:lnTo>
                    <a:pt x="531071" y="281347"/>
                  </a:lnTo>
                  <a:lnTo>
                    <a:pt x="525481" y="258989"/>
                  </a:lnTo>
                  <a:lnTo>
                    <a:pt x="510574" y="232903"/>
                  </a:lnTo>
                  <a:lnTo>
                    <a:pt x="486349" y="204955"/>
                  </a:lnTo>
                  <a:lnTo>
                    <a:pt x="452808" y="175143"/>
                  </a:lnTo>
                  <a:lnTo>
                    <a:pt x="465852" y="143468"/>
                  </a:lnTo>
                  <a:lnTo>
                    <a:pt x="475169" y="115520"/>
                  </a:lnTo>
                  <a:lnTo>
                    <a:pt x="477032" y="91298"/>
                  </a:lnTo>
                  <a:lnTo>
                    <a:pt x="469579" y="72666"/>
                  </a:lnTo>
                  <a:lnTo>
                    <a:pt x="456535" y="59623"/>
                  </a:lnTo>
                  <a:lnTo>
                    <a:pt x="434174" y="52170"/>
                  </a:lnTo>
                  <a:lnTo>
                    <a:pt x="406223" y="52170"/>
                  </a:lnTo>
                  <a:lnTo>
                    <a:pt x="368955" y="55896"/>
                  </a:lnTo>
                  <a:lnTo>
                    <a:pt x="324233" y="67076"/>
                  </a:lnTo>
                  <a:lnTo>
                    <a:pt x="292555" y="35401"/>
                  </a:lnTo>
                  <a:lnTo>
                    <a:pt x="264604" y="14905"/>
                  </a:lnTo>
                  <a:lnTo>
                    <a:pt x="240380" y="1863"/>
                  </a:lnTo>
                  <a:lnTo>
                    <a:pt x="218019" y="0"/>
                  </a:lnTo>
                  <a:lnTo>
                    <a:pt x="197521" y="9316"/>
                  </a:lnTo>
                  <a:lnTo>
                    <a:pt x="180751" y="26085"/>
                  </a:lnTo>
                  <a:lnTo>
                    <a:pt x="165844" y="54033"/>
                  </a:lnTo>
                  <a:lnTo>
                    <a:pt x="154663" y="93161"/>
                  </a:lnTo>
                  <a:lnTo>
                    <a:pt x="111805" y="95024"/>
                  </a:lnTo>
                  <a:lnTo>
                    <a:pt x="78263" y="98751"/>
                  </a:lnTo>
                  <a:lnTo>
                    <a:pt x="52176" y="108067"/>
                  </a:lnTo>
                  <a:lnTo>
                    <a:pt x="35405" y="121110"/>
                  </a:lnTo>
                  <a:lnTo>
                    <a:pt x="24225" y="137879"/>
                  </a:lnTo>
                  <a:lnTo>
                    <a:pt x="24225" y="158374"/>
                  </a:lnTo>
                  <a:lnTo>
                    <a:pt x="29815" y="182596"/>
                  </a:lnTo>
                  <a:lnTo>
                    <a:pt x="42859" y="206818"/>
                  </a:lnTo>
                  <a:lnTo>
                    <a:pt x="61493" y="234767"/>
                  </a:lnTo>
                  <a:lnTo>
                    <a:pt x="29815" y="262715"/>
                  </a:lnTo>
                  <a:lnTo>
                    <a:pt x="9317" y="288800"/>
                  </a:lnTo>
                  <a:lnTo>
                    <a:pt x="0" y="313022"/>
                  </a:lnTo>
                  <a:lnTo>
                    <a:pt x="3727" y="333518"/>
                  </a:lnTo>
                  <a:lnTo>
                    <a:pt x="18634" y="350287"/>
                  </a:lnTo>
                  <a:lnTo>
                    <a:pt x="44722" y="365193"/>
                  </a:lnTo>
                  <a:lnTo>
                    <a:pt x="83854" y="376372"/>
                  </a:lnTo>
                  <a:lnTo>
                    <a:pt x="93171" y="408047"/>
                  </a:lnTo>
                  <a:lnTo>
                    <a:pt x="108078" y="432269"/>
                  </a:lnTo>
                  <a:lnTo>
                    <a:pt x="124849" y="447175"/>
                  </a:lnTo>
                  <a:lnTo>
                    <a:pt x="145346" y="456491"/>
                  </a:lnTo>
                  <a:lnTo>
                    <a:pt x="167707" y="456491"/>
                  </a:lnTo>
                  <a:lnTo>
                    <a:pt x="195658" y="449038"/>
                  </a:lnTo>
                  <a:lnTo>
                    <a:pt x="227336" y="434132"/>
                  </a:lnTo>
                  <a:lnTo>
                    <a:pt x="262741" y="409910"/>
                  </a:lnTo>
                  <a:close/>
                  <a:moveTo>
                    <a:pt x="204975" y="314886"/>
                  </a:moveTo>
                  <a:lnTo>
                    <a:pt x="186341" y="301843"/>
                  </a:lnTo>
                  <a:lnTo>
                    <a:pt x="173297" y="286937"/>
                  </a:lnTo>
                  <a:lnTo>
                    <a:pt x="165844" y="268305"/>
                  </a:lnTo>
                  <a:lnTo>
                    <a:pt x="165844" y="249673"/>
                  </a:lnTo>
                  <a:lnTo>
                    <a:pt x="173297" y="231040"/>
                  </a:lnTo>
                  <a:lnTo>
                    <a:pt x="188204" y="214271"/>
                  </a:lnTo>
                  <a:lnTo>
                    <a:pt x="208702" y="199365"/>
                  </a:lnTo>
                  <a:lnTo>
                    <a:pt x="232926" y="188186"/>
                  </a:lnTo>
                  <a:lnTo>
                    <a:pt x="259014" y="180733"/>
                  </a:lnTo>
                  <a:lnTo>
                    <a:pt x="286965" y="178870"/>
                  </a:lnTo>
                  <a:lnTo>
                    <a:pt x="313053" y="182596"/>
                  </a:lnTo>
                  <a:lnTo>
                    <a:pt x="337277" y="191912"/>
                  </a:lnTo>
                  <a:lnTo>
                    <a:pt x="357774" y="204955"/>
                  </a:lnTo>
                  <a:lnTo>
                    <a:pt x="370818" y="219861"/>
                  </a:lnTo>
                  <a:lnTo>
                    <a:pt x="376408" y="236630"/>
                  </a:lnTo>
                  <a:lnTo>
                    <a:pt x="376408" y="257125"/>
                  </a:lnTo>
                  <a:lnTo>
                    <a:pt x="368955" y="275758"/>
                  </a:lnTo>
                  <a:lnTo>
                    <a:pt x="354048" y="292527"/>
                  </a:lnTo>
                  <a:lnTo>
                    <a:pt x="333550" y="307433"/>
                  </a:lnTo>
                  <a:lnTo>
                    <a:pt x="309326" y="318612"/>
                  </a:lnTo>
                  <a:lnTo>
                    <a:pt x="283238" y="324202"/>
                  </a:lnTo>
                  <a:lnTo>
                    <a:pt x="255287" y="326065"/>
                  </a:lnTo>
                  <a:lnTo>
                    <a:pt x="229199" y="322339"/>
                  </a:lnTo>
                  <a:lnTo>
                    <a:pt x="204975" y="314886"/>
                  </a:lnTo>
                  <a:close/>
                </a:path>
              </a:pathLst>
            </a:custGeom>
            <a:solidFill>
              <a:srgbClr val="EFEA77"/>
            </a:solidFill>
            <a:ln w="0">
              <a:solidFill>
                <a:srgbClr val="EFEA77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100388239" y="111140322"/>
              <a:ext cx="210564" cy="147195"/>
            </a:xfrm>
            <a:custGeom>
              <a:avLst/>
              <a:gdLst/>
              <a:ahLst/>
              <a:cxnLst>
                <a:cxn ang="0">
                  <a:pos x="0" y="89435"/>
                </a:cxn>
                <a:cxn ang="0">
                  <a:pos x="7453" y="108067"/>
                </a:cxn>
                <a:cxn ang="0">
                  <a:pos x="20497" y="122973"/>
                </a:cxn>
                <a:cxn ang="0">
                  <a:pos x="39131" y="136016"/>
                </a:cxn>
                <a:cxn ang="0">
                  <a:pos x="63355" y="143469"/>
                </a:cxn>
                <a:cxn ang="0">
                  <a:pos x="89443" y="147195"/>
                </a:cxn>
                <a:cxn ang="0">
                  <a:pos x="117394" y="145332"/>
                </a:cxn>
                <a:cxn ang="0">
                  <a:pos x="143482" y="139742"/>
                </a:cxn>
                <a:cxn ang="0">
                  <a:pos x="167706" y="128563"/>
                </a:cxn>
                <a:cxn ang="0">
                  <a:pos x="188204" y="113657"/>
                </a:cxn>
                <a:cxn ang="0">
                  <a:pos x="203111" y="96888"/>
                </a:cxn>
                <a:cxn ang="0">
                  <a:pos x="210564" y="78255"/>
                </a:cxn>
                <a:cxn ang="0">
                  <a:pos x="210564" y="57760"/>
                </a:cxn>
                <a:cxn ang="0">
                  <a:pos x="204974" y="40991"/>
                </a:cxn>
                <a:cxn ang="0">
                  <a:pos x="191930" y="26085"/>
                </a:cxn>
                <a:cxn ang="0">
                  <a:pos x="171433" y="13042"/>
                </a:cxn>
                <a:cxn ang="0">
                  <a:pos x="147209" y="3726"/>
                </a:cxn>
                <a:cxn ang="0">
                  <a:pos x="121121" y="0"/>
                </a:cxn>
                <a:cxn ang="0">
                  <a:pos x="93170" y="1863"/>
                </a:cxn>
                <a:cxn ang="0">
                  <a:pos x="67082" y="9316"/>
                </a:cxn>
                <a:cxn ang="0">
                  <a:pos x="42858" y="20495"/>
                </a:cxn>
                <a:cxn ang="0">
                  <a:pos x="22360" y="35401"/>
                </a:cxn>
                <a:cxn ang="0">
                  <a:pos x="7453" y="52170"/>
                </a:cxn>
                <a:cxn ang="0">
                  <a:pos x="0" y="70803"/>
                </a:cxn>
                <a:cxn ang="0">
                  <a:pos x="0" y="89435"/>
                </a:cxn>
              </a:cxnLst>
              <a:rect l="0" t="0" r="r" b="b"/>
              <a:pathLst>
                <a:path w="210564" h="147195">
                  <a:moveTo>
                    <a:pt x="0" y="89435"/>
                  </a:moveTo>
                  <a:lnTo>
                    <a:pt x="7453" y="108067"/>
                  </a:lnTo>
                  <a:lnTo>
                    <a:pt x="20497" y="122973"/>
                  </a:lnTo>
                  <a:lnTo>
                    <a:pt x="39131" y="136016"/>
                  </a:lnTo>
                  <a:lnTo>
                    <a:pt x="63355" y="143469"/>
                  </a:lnTo>
                  <a:lnTo>
                    <a:pt x="89443" y="147195"/>
                  </a:lnTo>
                  <a:lnTo>
                    <a:pt x="117394" y="145332"/>
                  </a:lnTo>
                  <a:lnTo>
                    <a:pt x="143482" y="139742"/>
                  </a:lnTo>
                  <a:lnTo>
                    <a:pt x="167706" y="128563"/>
                  </a:lnTo>
                  <a:lnTo>
                    <a:pt x="188204" y="113657"/>
                  </a:lnTo>
                  <a:lnTo>
                    <a:pt x="203111" y="96888"/>
                  </a:lnTo>
                  <a:lnTo>
                    <a:pt x="210564" y="78255"/>
                  </a:lnTo>
                  <a:lnTo>
                    <a:pt x="210564" y="57760"/>
                  </a:lnTo>
                  <a:lnTo>
                    <a:pt x="204974" y="40991"/>
                  </a:lnTo>
                  <a:lnTo>
                    <a:pt x="191930" y="26085"/>
                  </a:lnTo>
                  <a:lnTo>
                    <a:pt x="171433" y="13042"/>
                  </a:lnTo>
                  <a:lnTo>
                    <a:pt x="147209" y="3726"/>
                  </a:lnTo>
                  <a:lnTo>
                    <a:pt x="121121" y="0"/>
                  </a:lnTo>
                  <a:lnTo>
                    <a:pt x="93170" y="1863"/>
                  </a:lnTo>
                  <a:lnTo>
                    <a:pt x="67082" y="9316"/>
                  </a:lnTo>
                  <a:lnTo>
                    <a:pt x="42858" y="20495"/>
                  </a:lnTo>
                  <a:lnTo>
                    <a:pt x="22360" y="35401"/>
                  </a:lnTo>
                  <a:lnTo>
                    <a:pt x="7453" y="52170"/>
                  </a:lnTo>
                  <a:lnTo>
                    <a:pt x="0" y="70803"/>
                  </a:lnTo>
                  <a:lnTo>
                    <a:pt x="0" y="89435"/>
                  </a:lnTo>
                  <a:close/>
                </a:path>
              </a:pathLst>
            </a:custGeom>
            <a:solidFill>
              <a:srgbClr val="E0384B"/>
            </a:solidFill>
            <a:ln w="0">
              <a:solidFill>
                <a:srgbClr val="E0384B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99592564" y="109677685"/>
              <a:ext cx="1119907" cy="1117939"/>
            </a:xfrm>
            <a:custGeom>
              <a:avLst/>
              <a:gdLst/>
              <a:ahLst/>
              <a:cxnLst>
                <a:cxn ang="0">
                  <a:pos x="428584" y="128563"/>
                </a:cxn>
                <a:cxn ang="0">
                  <a:pos x="378272" y="122973"/>
                </a:cxn>
                <a:cxn ang="0">
                  <a:pos x="285101" y="113657"/>
                </a:cxn>
                <a:cxn ang="0">
                  <a:pos x="223609" y="119247"/>
                </a:cxn>
                <a:cxn ang="0">
                  <a:pos x="180751" y="158375"/>
                </a:cxn>
                <a:cxn ang="0">
                  <a:pos x="162116" y="229178"/>
                </a:cxn>
                <a:cxn ang="0">
                  <a:pos x="162116" y="331655"/>
                </a:cxn>
                <a:cxn ang="0">
                  <a:pos x="136029" y="355877"/>
                </a:cxn>
                <a:cxn ang="0">
                  <a:pos x="52175" y="441586"/>
                </a:cxn>
                <a:cxn ang="0">
                  <a:pos x="3727" y="519842"/>
                </a:cxn>
                <a:cxn ang="0">
                  <a:pos x="9317" y="598097"/>
                </a:cxn>
                <a:cxn ang="0">
                  <a:pos x="67083" y="676353"/>
                </a:cxn>
                <a:cxn ang="0">
                  <a:pos x="139756" y="726660"/>
                </a:cxn>
                <a:cxn ang="0">
                  <a:pos x="225472" y="745293"/>
                </a:cxn>
                <a:cxn ang="0">
                  <a:pos x="199385" y="847770"/>
                </a:cxn>
                <a:cxn ang="0">
                  <a:pos x="201248" y="933479"/>
                </a:cxn>
                <a:cxn ang="0">
                  <a:pos x="229199" y="1000555"/>
                </a:cxn>
                <a:cxn ang="0">
                  <a:pos x="283238" y="1047136"/>
                </a:cxn>
                <a:cxn ang="0">
                  <a:pos x="391315" y="1086264"/>
                </a:cxn>
                <a:cxn ang="0">
                  <a:pos x="499393" y="1080674"/>
                </a:cxn>
                <a:cxn ang="0">
                  <a:pos x="592563" y="1086264"/>
                </a:cxn>
                <a:cxn ang="0">
                  <a:pos x="683870" y="1114213"/>
                </a:cxn>
                <a:cxn ang="0">
                  <a:pos x="790084" y="1112349"/>
                </a:cxn>
                <a:cxn ang="0">
                  <a:pos x="862757" y="1082538"/>
                </a:cxn>
                <a:cxn ang="0">
                  <a:pos x="916796" y="1019188"/>
                </a:cxn>
                <a:cxn ang="0">
                  <a:pos x="954064" y="924163"/>
                </a:cxn>
                <a:cxn ang="0">
                  <a:pos x="974562" y="858950"/>
                </a:cxn>
                <a:cxn ang="0">
                  <a:pos x="1043508" y="808643"/>
                </a:cxn>
                <a:cxn ang="0">
                  <a:pos x="1103137" y="756472"/>
                </a:cxn>
                <a:cxn ang="0">
                  <a:pos x="1119907" y="700575"/>
                </a:cxn>
                <a:cxn ang="0">
                  <a:pos x="1103137" y="631636"/>
                </a:cxn>
                <a:cxn ang="0">
                  <a:pos x="1052825" y="544064"/>
                </a:cxn>
                <a:cxn ang="0">
                  <a:pos x="1017420" y="482577"/>
                </a:cxn>
                <a:cxn ang="0">
                  <a:pos x="1021147" y="419227"/>
                </a:cxn>
                <a:cxn ang="0">
                  <a:pos x="1023010" y="335382"/>
                </a:cxn>
                <a:cxn ang="0">
                  <a:pos x="991332" y="281348"/>
                </a:cxn>
                <a:cxn ang="0">
                  <a:pos x="924250" y="238494"/>
                </a:cxn>
                <a:cxn ang="0">
                  <a:pos x="821762" y="206819"/>
                </a:cxn>
                <a:cxn ang="0">
                  <a:pos x="804992" y="162101"/>
                </a:cxn>
                <a:cxn ang="0">
                  <a:pos x="769587" y="91299"/>
                </a:cxn>
                <a:cxn ang="0">
                  <a:pos x="728592" y="22359"/>
                </a:cxn>
                <a:cxn ang="0">
                  <a:pos x="682007" y="0"/>
                </a:cxn>
                <a:cxn ang="0">
                  <a:pos x="618651" y="9316"/>
                </a:cxn>
                <a:cxn ang="0">
                  <a:pos x="536661" y="52171"/>
                </a:cxn>
                <a:cxn ang="0">
                  <a:pos x="437901" y="128563"/>
                </a:cxn>
              </a:cxnLst>
              <a:rect l="0" t="0" r="r" b="b"/>
              <a:pathLst>
                <a:path w="1119907" h="1117939">
                  <a:moveTo>
                    <a:pt x="437901" y="128563"/>
                  </a:moveTo>
                  <a:lnTo>
                    <a:pt x="428584" y="128563"/>
                  </a:lnTo>
                  <a:lnTo>
                    <a:pt x="409949" y="126700"/>
                  </a:lnTo>
                  <a:lnTo>
                    <a:pt x="378272" y="122973"/>
                  </a:lnTo>
                  <a:lnTo>
                    <a:pt x="337277" y="119247"/>
                  </a:lnTo>
                  <a:lnTo>
                    <a:pt x="285101" y="113657"/>
                  </a:lnTo>
                  <a:lnTo>
                    <a:pt x="251560" y="113657"/>
                  </a:lnTo>
                  <a:lnTo>
                    <a:pt x="223609" y="119247"/>
                  </a:lnTo>
                  <a:lnTo>
                    <a:pt x="199385" y="136016"/>
                  </a:lnTo>
                  <a:lnTo>
                    <a:pt x="180751" y="158375"/>
                  </a:lnTo>
                  <a:lnTo>
                    <a:pt x="169570" y="190050"/>
                  </a:lnTo>
                  <a:lnTo>
                    <a:pt x="162116" y="229178"/>
                  </a:lnTo>
                  <a:lnTo>
                    <a:pt x="158390" y="275758"/>
                  </a:lnTo>
                  <a:lnTo>
                    <a:pt x="162116" y="331655"/>
                  </a:lnTo>
                  <a:lnTo>
                    <a:pt x="152799" y="340972"/>
                  </a:lnTo>
                  <a:lnTo>
                    <a:pt x="136029" y="355877"/>
                  </a:lnTo>
                  <a:lnTo>
                    <a:pt x="85717" y="406185"/>
                  </a:lnTo>
                  <a:lnTo>
                    <a:pt x="52175" y="441586"/>
                  </a:lnTo>
                  <a:lnTo>
                    <a:pt x="20498" y="480714"/>
                  </a:lnTo>
                  <a:lnTo>
                    <a:pt x="3727" y="519842"/>
                  </a:lnTo>
                  <a:lnTo>
                    <a:pt x="0" y="558970"/>
                  </a:lnTo>
                  <a:lnTo>
                    <a:pt x="9317" y="598097"/>
                  </a:lnTo>
                  <a:lnTo>
                    <a:pt x="33541" y="639089"/>
                  </a:lnTo>
                  <a:lnTo>
                    <a:pt x="67083" y="676353"/>
                  </a:lnTo>
                  <a:lnTo>
                    <a:pt x="102487" y="706165"/>
                  </a:lnTo>
                  <a:lnTo>
                    <a:pt x="139756" y="726660"/>
                  </a:lnTo>
                  <a:lnTo>
                    <a:pt x="180751" y="739703"/>
                  </a:lnTo>
                  <a:lnTo>
                    <a:pt x="225472" y="745293"/>
                  </a:lnTo>
                  <a:lnTo>
                    <a:pt x="208702" y="799326"/>
                  </a:lnTo>
                  <a:lnTo>
                    <a:pt x="199385" y="847770"/>
                  </a:lnTo>
                  <a:lnTo>
                    <a:pt x="197521" y="892488"/>
                  </a:lnTo>
                  <a:lnTo>
                    <a:pt x="201248" y="933479"/>
                  </a:lnTo>
                  <a:lnTo>
                    <a:pt x="210565" y="968880"/>
                  </a:lnTo>
                  <a:lnTo>
                    <a:pt x="229199" y="1000555"/>
                  </a:lnTo>
                  <a:lnTo>
                    <a:pt x="251560" y="1026641"/>
                  </a:lnTo>
                  <a:lnTo>
                    <a:pt x="283238" y="1047136"/>
                  </a:lnTo>
                  <a:lnTo>
                    <a:pt x="337277" y="1073221"/>
                  </a:lnTo>
                  <a:lnTo>
                    <a:pt x="391315" y="1086264"/>
                  </a:lnTo>
                  <a:lnTo>
                    <a:pt x="445354" y="1089991"/>
                  </a:lnTo>
                  <a:lnTo>
                    <a:pt x="499393" y="1080674"/>
                  </a:lnTo>
                  <a:lnTo>
                    <a:pt x="553432" y="1060179"/>
                  </a:lnTo>
                  <a:lnTo>
                    <a:pt x="592563" y="1086264"/>
                  </a:lnTo>
                  <a:lnTo>
                    <a:pt x="637285" y="1104896"/>
                  </a:lnTo>
                  <a:lnTo>
                    <a:pt x="683870" y="1114213"/>
                  </a:lnTo>
                  <a:lnTo>
                    <a:pt x="734182" y="1117939"/>
                  </a:lnTo>
                  <a:lnTo>
                    <a:pt x="790084" y="1112349"/>
                  </a:lnTo>
                  <a:lnTo>
                    <a:pt x="829216" y="1101170"/>
                  </a:lnTo>
                  <a:lnTo>
                    <a:pt x="862757" y="1082538"/>
                  </a:lnTo>
                  <a:lnTo>
                    <a:pt x="892572" y="1054589"/>
                  </a:lnTo>
                  <a:lnTo>
                    <a:pt x="916796" y="1019188"/>
                  </a:lnTo>
                  <a:lnTo>
                    <a:pt x="937293" y="976333"/>
                  </a:lnTo>
                  <a:lnTo>
                    <a:pt x="954064" y="924163"/>
                  </a:lnTo>
                  <a:lnTo>
                    <a:pt x="967108" y="864540"/>
                  </a:lnTo>
                  <a:lnTo>
                    <a:pt x="974562" y="858950"/>
                  </a:lnTo>
                  <a:lnTo>
                    <a:pt x="991332" y="847770"/>
                  </a:lnTo>
                  <a:lnTo>
                    <a:pt x="1043508" y="808643"/>
                  </a:lnTo>
                  <a:lnTo>
                    <a:pt x="1080776" y="778831"/>
                  </a:lnTo>
                  <a:lnTo>
                    <a:pt x="1103137" y="756472"/>
                  </a:lnTo>
                  <a:lnTo>
                    <a:pt x="1116180" y="730387"/>
                  </a:lnTo>
                  <a:lnTo>
                    <a:pt x="1119907" y="700575"/>
                  </a:lnTo>
                  <a:lnTo>
                    <a:pt x="1116180" y="668900"/>
                  </a:lnTo>
                  <a:lnTo>
                    <a:pt x="1103137" y="631636"/>
                  </a:lnTo>
                  <a:lnTo>
                    <a:pt x="1082639" y="588781"/>
                  </a:lnTo>
                  <a:lnTo>
                    <a:pt x="1052825" y="544064"/>
                  </a:lnTo>
                  <a:lnTo>
                    <a:pt x="1015556" y="495620"/>
                  </a:lnTo>
                  <a:lnTo>
                    <a:pt x="1017420" y="482577"/>
                  </a:lnTo>
                  <a:lnTo>
                    <a:pt x="1019283" y="458355"/>
                  </a:lnTo>
                  <a:lnTo>
                    <a:pt x="1021147" y="419227"/>
                  </a:lnTo>
                  <a:lnTo>
                    <a:pt x="1024873" y="367057"/>
                  </a:lnTo>
                  <a:lnTo>
                    <a:pt x="1023010" y="335382"/>
                  </a:lnTo>
                  <a:lnTo>
                    <a:pt x="1011830" y="305570"/>
                  </a:lnTo>
                  <a:lnTo>
                    <a:pt x="991332" y="281348"/>
                  </a:lnTo>
                  <a:lnTo>
                    <a:pt x="961518" y="257126"/>
                  </a:lnTo>
                  <a:lnTo>
                    <a:pt x="924250" y="238494"/>
                  </a:lnTo>
                  <a:lnTo>
                    <a:pt x="877664" y="221725"/>
                  </a:lnTo>
                  <a:lnTo>
                    <a:pt x="821762" y="206819"/>
                  </a:lnTo>
                  <a:lnTo>
                    <a:pt x="816172" y="188187"/>
                  </a:lnTo>
                  <a:lnTo>
                    <a:pt x="804992" y="162101"/>
                  </a:lnTo>
                  <a:lnTo>
                    <a:pt x="790084" y="130426"/>
                  </a:lnTo>
                  <a:lnTo>
                    <a:pt x="769587" y="91299"/>
                  </a:lnTo>
                  <a:lnTo>
                    <a:pt x="745363" y="44718"/>
                  </a:lnTo>
                  <a:lnTo>
                    <a:pt x="728592" y="22359"/>
                  </a:lnTo>
                  <a:lnTo>
                    <a:pt x="708094" y="5590"/>
                  </a:lnTo>
                  <a:lnTo>
                    <a:pt x="682007" y="0"/>
                  </a:lnTo>
                  <a:lnTo>
                    <a:pt x="652192" y="0"/>
                  </a:lnTo>
                  <a:lnTo>
                    <a:pt x="618651" y="9316"/>
                  </a:lnTo>
                  <a:lnTo>
                    <a:pt x="579519" y="27949"/>
                  </a:lnTo>
                  <a:lnTo>
                    <a:pt x="536661" y="52171"/>
                  </a:lnTo>
                  <a:lnTo>
                    <a:pt x="490076" y="87572"/>
                  </a:lnTo>
                  <a:lnTo>
                    <a:pt x="437901" y="128563"/>
                  </a:lnTo>
                  <a:close/>
                </a:path>
              </a:pathLst>
            </a:custGeom>
            <a:solidFill>
              <a:srgbClr val="E0384B"/>
            </a:solidFill>
            <a:ln w="0">
              <a:solidFill>
                <a:srgbClr val="E0384B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99866485" y="109878914"/>
              <a:ext cx="609334" cy="771378"/>
            </a:xfrm>
            <a:custGeom>
              <a:avLst/>
              <a:gdLst/>
              <a:ahLst/>
              <a:cxnLst>
                <a:cxn ang="0">
                  <a:pos x="594426" y="570149"/>
                </a:cxn>
                <a:cxn ang="0">
                  <a:pos x="607470" y="531021"/>
                </a:cxn>
                <a:cxn ang="0">
                  <a:pos x="609334" y="488167"/>
                </a:cxn>
                <a:cxn ang="0">
                  <a:pos x="603743" y="439723"/>
                </a:cxn>
                <a:cxn ang="0">
                  <a:pos x="588836" y="387552"/>
                </a:cxn>
                <a:cxn ang="0">
                  <a:pos x="564612" y="331655"/>
                </a:cxn>
                <a:cxn ang="0">
                  <a:pos x="514300" y="238494"/>
                </a:cxn>
                <a:cxn ang="0">
                  <a:pos x="460261" y="154648"/>
                </a:cxn>
                <a:cxn ang="0">
                  <a:pos x="402496" y="80119"/>
                </a:cxn>
                <a:cxn ang="0">
                  <a:pos x="365227" y="42855"/>
                </a:cxn>
                <a:cxn ang="0">
                  <a:pos x="326096" y="16769"/>
                </a:cxn>
                <a:cxn ang="0">
                  <a:pos x="285101" y="3727"/>
                </a:cxn>
                <a:cxn ang="0">
                  <a:pos x="242243" y="0"/>
                </a:cxn>
                <a:cxn ang="0">
                  <a:pos x="195657" y="7453"/>
                </a:cxn>
                <a:cxn ang="0">
                  <a:pos x="150936" y="24222"/>
                </a:cxn>
                <a:cxn ang="0">
                  <a:pos x="111804" y="50307"/>
                </a:cxn>
                <a:cxn ang="0">
                  <a:pos x="78263" y="85709"/>
                </a:cxn>
                <a:cxn ang="0">
                  <a:pos x="48448" y="128563"/>
                </a:cxn>
                <a:cxn ang="0">
                  <a:pos x="26088" y="178870"/>
                </a:cxn>
                <a:cxn ang="0">
                  <a:pos x="9317" y="234767"/>
                </a:cxn>
                <a:cxn ang="0">
                  <a:pos x="1863" y="292527"/>
                </a:cxn>
                <a:cxn ang="0">
                  <a:pos x="0" y="352151"/>
                </a:cxn>
                <a:cxn ang="0">
                  <a:pos x="5590" y="413638"/>
                </a:cxn>
                <a:cxn ang="0">
                  <a:pos x="20497" y="476987"/>
                </a:cxn>
                <a:cxn ang="0">
                  <a:pos x="42858" y="538474"/>
                </a:cxn>
                <a:cxn ang="0">
                  <a:pos x="68946" y="594371"/>
                </a:cxn>
                <a:cxn ang="0">
                  <a:pos x="102487" y="644678"/>
                </a:cxn>
                <a:cxn ang="0">
                  <a:pos x="139755" y="689396"/>
                </a:cxn>
                <a:cxn ang="0">
                  <a:pos x="182614" y="726660"/>
                </a:cxn>
                <a:cxn ang="0">
                  <a:pos x="229199" y="754609"/>
                </a:cxn>
                <a:cxn ang="0">
                  <a:pos x="277647" y="769515"/>
                </a:cxn>
                <a:cxn ang="0">
                  <a:pos x="326096" y="771378"/>
                </a:cxn>
                <a:cxn ang="0">
                  <a:pos x="376408" y="762062"/>
                </a:cxn>
                <a:cxn ang="0">
                  <a:pos x="426720" y="737840"/>
                </a:cxn>
                <a:cxn ang="0">
                  <a:pos x="484485" y="698712"/>
                </a:cxn>
                <a:cxn ang="0">
                  <a:pos x="531071" y="657721"/>
                </a:cxn>
                <a:cxn ang="0">
                  <a:pos x="568339" y="614867"/>
                </a:cxn>
                <a:cxn ang="0">
                  <a:pos x="594426" y="570149"/>
                </a:cxn>
              </a:cxnLst>
              <a:rect l="0" t="0" r="r" b="b"/>
              <a:pathLst>
                <a:path w="609334" h="771378">
                  <a:moveTo>
                    <a:pt x="594426" y="570149"/>
                  </a:moveTo>
                  <a:lnTo>
                    <a:pt x="607470" y="531021"/>
                  </a:lnTo>
                  <a:lnTo>
                    <a:pt x="609334" y="488167"/>
                  </a:lnTo>
                  <a:lnTo>
                    <a:pt x="603743" y="439723"/>
                  </a:lnTo>
                  <a:lnTo>
                    <a:pt x="588836" y="387552"/>
                  </a:lnTo>
                  <a:lnTo>
                    <a:pt x="564612" y="331655"/>
                  </a:lnTo>
                  <a:lnTo>
                    <a:pt x="514300" y="238494"/>
                  </a:lnTo>
                  <a:lnTo>
                    <a:pt x="460261" y="154648"/>
                  </a:lnTo>
                  <a:lnTo>
                    <a:pt x="402496" y="80119"/>
                  </a:lnTo>
                  <a:lnTo>
                    <a:pt x="365227" y="42855"/>
                  </a:lnTo>
                  <a:lnTo>
                    <a:pt x="326096" y="16769"/>
                  </a:lnTo>
                  <a:lnTo>
                    <a:pt x="285101" y="3727"/>
                  </a:lnTo>
                  <a:lnTo>
                    <a:pt x="242243" y="0"/>
                  </a:lnTo>
                  <a:lnTo>
                    <a:pt x="195657" y="7453"/>
                  </a:lnTo>
                  <a:lnTo>
                    <a:pt x="150936" y="24222"/>
                  </a:lnTo>
                  <a:lnTo>
                    <a:pt x="111804" y="50307"/>
                  </a:lnTo>
                  <a:lnTo>
                    <a:pt x="78263" y="85709"/>
                  </a:lnTo>
                  <a:lnTo>
                    <a:pt x="48448" y="128563"/>
                  </a:lnTo>
                  <a:lnTo>
                    <a:pt x="26088" y="178870"/>
                  </a:lnTo>
                  <a:lnTo>
                    <a:pt x="9317" y="234767"/>
                  </a:lnTo>
                  <a:lnTo>
                    <a:pt x="1863" y="292527"/>
                  </a:lnTo>
                  <a:lnTo>
                    <a:pt x="0" y="352151"/>
                  </a:lnTo>
                  <a:lnTo>
                    <a:pt x="5590" y="413638"/>
                  </a:lnTo>
                  <a:lnTo>
                    <a:pt x="20497" y="476987"/>
                  </a:lnTo>
                  <a:lnTo>
                    <a:pt x="42858" y="538474"/>
                  </a:lnTo>
                  <a:lnTo>
                    <a:pt x="68946" y="594371"/>
                  </a:lnTo>
                  <a:lnTo>
                    <a:pt x="102487" y="644678"/>
                  </a:lnTo>
                  <a:lnTo>
                    <a:pt x="139755" y="689396"/>
                  </a:lnTo>
                  <a:lnTo>
                    <a:pt x="182614" y="726660"/>
                  </a:lnTo>
                  <a:lnTo>
                    <a:pt x="229199" y="754609"/>
                  </a:lnTo>
                  <a:lnTo>
                    <a:pt x="277647" y="769515"/>
                  </a:lnTo>
                  <a:lnTo>
                    <a:pt x="326096" y="771378"/>
                  </a:lnTo>
                  <a:lnTo>
                    <a:pt x="376408" y="762062"/>
                  </a:lnTo>
                  <a:lnTo>
                    <a:pt x="426720" y="737840"/>
                  </a:lnTo>
                  <a:lnTo>
                    <a:pt x="484485" y="698712"/>
                  </a:lnTo>
                  <a:lnTo>
                    <a:pt x="531071" y="657721"/>
                  </a:lnTo>
                  <a:lnTo>
                    <a:pt x="568339" y="614867"/>
                  </a:lnTo>
                  <a:lnTo>
                    <a:pt x="594426" y="570149"/>
                  </a:lnTo>
                  <a:close/>
                </a:path>
              </a:pathLst>
            </a:custGeom>
            <a:solidFill>
              <a:srgbClr val="FAC734"/>
            </a:solidFill>
            <a:ln w="0">
              <a:solidFill>
                <a:srgbClr val="FAC734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101977724" y="110702462"/>
              <a:ext cx="1002512" cy="627909"/>
            </a:xfrm>
            <a:custGeom>
              <a:avLst/>
              <a:gdLst/>
              <a:ahLst/>
              <a:cxnLst>
                <a:cxn ang="0">
                  <a:pos x="0" y="605551"/>
                </a:cxn>
                <a:cxn ang="0">
                  <a:pos x="109941" y="620456"/>
                </a:cxn>
                <a:cxn ang="0">
                  <a:pos x="212428" y="627909"/>
                </a:cxn>
                <a:cxn ang="0">
                  <a:pos x="311189" y="626046"/>
                </a:cxn>
                <a:cxn ang="0">
                  <a:pos x="402496" y="618593"/>
                </a:cxn>
                <a:cxn ang="0">
                  <a:pos x="488212" y="601824"/>
                </a:cxn>
                <a:cxn ang="0">
                  <a:pos x="568339" y="577602"/>
                </a:cxn>
                <a:cxn ang="0">
                  <a:pos x="642875" y="544064"/>
                </a:cxn>
                <a:cxn ang="0">
                  <a:pos x="711821" y="504936"/>
                </a:cxn>
                <a:cxn ang="0">
                  <a:pos x="775177" y="456492"/>
                </a:cxn>
                <a:cxn ang="0">
                  <a:pos x="831079" y="400595"/>
                </a:cxn>
                <a:cxn ang="0">
                  <a:pos x="883254" y="337245"/>
                </a:cxn>
                <a:cxn ang="0">
                  <a:pos x="927976" y="266442"/>
                </a:cxn>
                <a:cxn ang="0">
                  <a:pos x="968971" y="188187"/>
                </a:cxn>
                <a:cxn ang="0">
                  <a:pos x="1002512" y="100615"/>
                </a:cxn>
                <a:cxn ang="0">
                  <a:pos x="916796" y="57761"/>
                </a:cxn>
                <a:cxn ang="0">
                  <a:pos x="832942" y="26086"/>
                </a:cxn>
                <a:cxn ang="0">
                  <a:pos x="752816" y="5590"/>
                </a:cxn>
                <a:cxn ang="0">
                  <a:pos x="672690" y="0"/>
                </a:cxn>
                <a:cxn ang="0">
                  <a:pos x="596290" y="3727"/>
                </a:cxn>
                <a:cxn ang="0">
                  <a:pos x="521754" y="22359"/>
                </a:cxn>
                <a:cxn ang="0">
                  <a:pos x="449081" y="52171"/>
                </a:cxn>
                <a:cxn ang="0">
                  <a:pos x="378271" y="95025"/>
                </a:cxn>
                <a:cxn ang="0">
                  <a:pos x="309325" y="149059"/>
                </a:cxn>
                <a:cxn ang="0">
                  <a:pos x="244106" y="216135"/>
                </a:cxn>
                <a:cxn ang="0">
                  <a:pos x="178887" y="294391"/>
                </a:cxn>
                <a:cxn ang="0">
                  <a:pos x="117395" y="385689"/>
                </a:cxn>
                <a:cxn ang="0">
                  <a:pos x="57766" y="490030"/>
                </a:cxn>
                <a:cxn ang="0">
                  <a:pos x="0" y="605551"/>
                </a:cxn>
              </a:cxnLst>
              <a:rect l="0" t="0" r="r" b="b"/>
              <a:pathLst>
                <a:path w="1002512" h="627909">
                  <a:moveTo>
                    <a:pt x="0" y="605551"/>
                  </a:moveTo>
                  <a:lnTo>
                    <a:pt x="109941" y="620456"/>
                  </a:lnTo>
                  <a:lnTo>
                    <a:pt x="212428" y="627909"/>
                  </a:lnTo>
                  <a:lnTo>
                    <a:pt x="311189" y="626046"/>
                  </a:lnTo>
                  <a:lnTo>
                    <a:pt x="402496" y="618593"/>
                  </a:lnTo>
                  <a:lnTo>
                    <a:pt x="488212" y="601824"/>
                  </a:lnTo>
                  <a:lnTo>
                    <a:pt x="568339" y="577602"/>
                  </a:lnTo>
                  <a:lnTo>
                    <a:pt x="642875" y="544064"/>
                  </a:lnTo>
                  <a:lnTo>
                    <a:pt x="711821" y="504936"/>
                  </a:lnTo>
                  <a:lnTo>
                    <a:pt x="775177" y="456492"/>
                  </a:lnTo>
                  <a:lnTo>
                    <a:pt x="831079" y="400595"/>
                  </a:lnTo>
                  <a:lnTo>
                    <a:pt x="883254" y="337245"/>
                  </a:lnTo>
                  <a:lnTo>
                    <a:pt x="927976" y="266442"/>
                  </a:lnTo>
                  <a:lnTo>
                    <a:pt x="968971" y="188187"/>
                  </a:lnTo>
                  <a:lnTo>
                    <a:pt x="1002512" y="100615"/>
                  </a:lnTo>
                  <a:lnTo>
                    <a:pt x="916796" y="57761"/>
                  </a:lnTo>
                  <a:lnTo>
                    <a:pt x="832942" y="26086"/>
                  </a:lnTo>
                  <a:lnTo>
                    <a:pt x="752816" y="5590"/>
                  </a:lnTo>
                  <a:lnTo>
                    <a:pt x="672690" y="0"/>
                  </a:lnTo>
                  <a:lnTo>
                    <a:pt x="596290" y="3727"/>
                  </a:lnTo>
                  <a:lnTo>
                    <a:pt x="521754" y="22359"/>
                  </a:lnTo>
                  <a:lnTo>
                    <a:pt x="449081" y="52171"/>
                  </a:lnTo>
                  <a:lnTo>
                    <a:pt x="378271" y="95025"/>
                  </a:lnTo>
                  <a:lnTo>
                    <a:pt x="309325" y="149059"/>
                  </a:lnTo>
                  <a:lnTo>
                    <a:pt x="244106" y="216135"/>
                  </a:lnTo>
                  <a:lnTo>
                    <a:pt x="178887" y="294391"/>
                  </a:lnTo>
                  <a:lnTo>
                    <a:pt x="117395" y="385689"/>
                  </a:lnTo>
                  <a:lnTo>
                    <a:pt x="57766" y="490030"/>
                  </a:lnTo>
                  <a:lnTo>
                    <a:pt x="0" y="605551"/>
                  </a:lnTo>
                  <a:close/>
                </a:path>
              </a:pathLst>
            </a:custGeom>
            <a:solidFill>
              <a:srgbClr val="9CA05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101444790" y="110223612"/>
              <a:ext cx="607470" cy="549653"/>
            </a:xfrm>
            <a:custGeom>
              <a:avLst/>
              <a:gdLst/>
              <a:ahLst/>
              <a:cxnLst>
                <a:cxn ang="0">
                  <a:pos x="607470" y="544064"/>
                </a:cxn>
                <a:cxn ang="0">
                  <a:pos x="590700" y="458355"/>
                </a:cxn>
                <a:cxn ang="0">
                  <a:pos x="568339" y="380099"/>
                </a:cxn>
                <a:cxn ang="0">
                  <a:pos x="538524" y="309296"/>
                </a:cxn>
                <a:cxn ang="0">
                  <a:pos x="504983" y="245947"/>
                </a:cxn>
                <a:cxn ang="0">
                  <a:pos x="462125" y="190050"/>
                </a:cxn>
                <a:cxn ang="0">
                  <a:pos x="415539" y="141606"/>
                </a:cxn>
                <a:cxn ang="0">
                  <a:pos x="361501" y="100614"/>
                </a:cxn>
                <a:cxn ang="0">
                  <a:pos x="301872" y="65213"/>
                </a:cxn>
                <a:cxn ang="0">
                  <a:pos x="236652" y="37265"/>
                </a:cxn>
                <a:cxn ang="0">
                  <a:pos x="163980" y="18632"/>
                </a:cxn>
                <a:cxn ang="0">
                  <a:pos x="85716" y="5590"/>
                </a:cxn>
                <a:cxn ang="0">
                  <a:pos x="0" y="0"/>
                </a:cxn>
                <a:cxn ang="0">
                  <a:pos x="13044" y="89435"/>
                </a:cxn>
                <a:cxn ang="0">
                  <a:pos x="29814" y="171417"/>
                </a:cxn>
                <a:cxn ang="0">
                  <a:pos x="54039" y="245947"/>
                </a:cxn>
                <a:cxn ang="0">
                  <a:pos x="83853" y="311160"/>
                </a:cxn>
                <a:cxn ang="0">
                  <a:pos x="119258" y="368920"/>
                </a:cxn>
                <a:cxn ang="0">
                  <a:pos x="160253" y="419227"/>
                </a:cxn>
                <a:cxn ang="0">
                  <a:pos x="206838" y="460218"/>
                </a:cxn>
                <a:cxn ang="0">
                  <a:pos x="259013" y="493756"/>
                </a:cxn>
                <a:cxn ang="0">
                  <a:pos x="316779" y="519841"/>
                </a:cxn>
                <a:cxn ang="0">
                  <a:pos x="380135" y="538474"/>
                </a:cxn>
                <a:cxn ang="0">
                  <a:pos x="450944" y="547790"/>
                </a:cxn>
                <a:cxn ang="0">
                  <a:pos x="525480" y="549653"/>
                </a:cxn>
                <a:cxn ang="0">
                  <a:pos x="607470" y="544064"/>
                </a:cxn>
              </a:cxnLst>
              <a:rect l="0" t="0" r="r" b="b"/>
              <a:pathLst>
                <a:path w="607470" h="549653">
                  <a:moveTo>
                    <a:pt x="607470" y="544064"/>
                  </a:moveTo>
                  <a:lnTo>
                    <a:pt x="590700" y="458355"/>
                  </a:lnTo>
                  <a:lnTo>
                    <a:pt x="568339" y="380099"/>
                  </a:lnTo>
                  <a:lnTo>
                    <a:pt x="538524" y="309296"/>
                  </a:lnTo>
                  <a:lnTo>
                    <a:pt x="504983" y="245947"/>
                  </a:lnTo>
                  <a:lnTo>
                    <a:pt x="462125" y="190050"/>
                  </a:lnTo>
                  <a:lnTo>
                    <a:pt x="415539" y="141606"/>
                  </a:lnTo>
                  <a:lnTo>
                    <a:pt x="361501" y="100614"/>
                  </a:lnTo>
                  <a:lnTo>
                    <a:pt x="301872" y="65213"/>
                  </a:lnTo>
                  <a:lnTo>
                    <a:pt x="236652" y="37265"/>
                  </a:lnTo>
                  <a:lnTo>
                    <a:pt x="163980" y="18632"/>
                  </a:lnTo>
                  <a:lnTo>
                    <a:pt x="85716" y="5590"/>
                  </a:lnTo>
                  <a:lnTo>
                    <a:pt x="0" y="0"/>
                  </a:lnTo>
                  <a:lnTo>
                    <a:pt x="13044" y="89435"/>
                  </a:lnTo>
                  <a:lnTo>
                    <a:pt x="29814" y="171417"/>
                  </a:lnTo>
                  <a:lnTo>
                    <a:pt x="54039" y="245947"/>
                  </a:lnTo>
                  <a:lnTo>
                    <a:pt x="83853" y="311160"/>
                  </a:lnTo>
                  <a:lnTo>
                    <a:pt x="119258" y="368920"/>
                  </a:lnTo>
                  <a:lnTo>
                    <a:pt x="160253" y="419227"/>
                  </a:lnTo>
                  <a:lnTo>
                    <a:pt x="206838" y="460218"/>
                  </a:lnTo>
                  <a:lnTo>
                    <a:pt x="259013" y="493756"/>
                  </a:lnTo>
                  <a:lnTo>
                    <a:pt x="316779" y="519841"/>
                  </a:lnTo>
                  <a:lnTo>
                    <a:pt x="380135" y="538474"/>
                  </a:lnTo>
                  <a:lnTo>
                    <a:pt x="450944" y="547790"/>
                  </a:lnTo>
                  <a:lnTo>
                    <a:pt x="525480" y="549653"/>
                  </a:lnTo>
                  <a:lnTo>
                    <a:pt x="607470" y="544064"/>
                  </a:lnTo>
                  <a:close/>
                </a:path>
              </a:pathLst>
            </a:custGeom>
            <a:solidFill>
              <a:srgbClr val="9CA05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101843559" y="109196972"/>
              <a:ext cx="620514" cy="3141407"/>
            </a:xfrm>
            <a:custGeom>
              <a:avLst/>
              <a:gdLst/>
              <a:ahLst/>
              <a:cxnLst>
                <a:cxn ang="0">
                  <a:pos x="0" y="3141407"/>
                </a:cxn>
                <a:cxn ang="0">
                  <a:pos x="9317" y="3010981"/>
                </a:cxn>
                <a:cxn ang="0">
                  <a:pos x="22361" y="2869376"/>
                </a:cxn>
                <a:cxn ang="0">
                  <a:pos x="39131" y="2720317"/>
                </a:cxn>
                <a:cxn ang="0">
                  <a:pos x="57765" y="2565669"/>
                </a:cxn>
                <a:cxn ang="0">
                  <a:pos x="80126" y="2403568"/>
                </a:cxn>
                <a:cxn ang="0">
                  <a:pos x="104350" y="2235877"/>
                </a:cxn>
                <a:cxn ang="0">
                  <a:pos x="130438" y="2066323"/>
                </a:cxn>
                <a:cxn ang="0">
                  <a:pos x="160253" y="1893043"/>
                </a:cxn>
                <a:cxn ang="0">
                  <a:pos x="190067" y="1717899"/>
                </a:cxn>
                <a:cxn ang="0">
                  <a:pos x="223608" y="1542755"/>
                </a:cxn>
                <a:cxn ang="0">
                  <a:pos x="259013" y="1367611"/>
                </a:cxn>
                <a:cxn ang="0">
                  <a:pos x="294418" y="1194331"/>
                </a:cxn>
                <a:cxn ang="0">
                  <a:pos x="331686" y="1022914"/>
                </a:cxn>
                <a:cxn ang="0">
                  <a:pos x="370818" y="857086"/>
                </a:cxn>
                <a:cxn ang="0">
                  <a:pos x="411812" y="694985"/>
                </a:cxn>
                <a:cxn ang="0">
                  <a:pos x="450944" y="540337"/>
                </a:cxn>
                <a:cxn ang="0">
                  <a:pos x="493802" y="391278"/>
                </a:cxn>
                <a:cxn ang="0">
                  <a:pos x="534797" y="251536"/>
                </a:cxn>
                <a:cxn ang="0">
                  <a:pos x="577656" y="121110"/>
                </a:cxn>
                <a:cxn ang="0">
                  <a:pos x="620514" y="0"/>
                </a:cxn>
              </a:cxnLst>
              <a:rect l="0" t="0" r="r" b="b"/>
              <a:pathLst>
                <a:path w="620514" h="3141407">
                  <a:moveTo>
                    <a:pt x="0" y="3141407"/>
                  </a:moveTo>
                  <a:lnTo>
                    <a:pt x="9317" y="3010981"/>
                  </a:lnTo>
                  <a:lnTo>
                    <a:pt x="22361" y="2869376"/>
                  </a:lnTo>
                  <a:lnTo>
                    <a:pt x="39131" y="2720317"/>
                  </a:lnTo>
                  <a:lnTo>
                    <a:pt x="57765" y="2565669"/>
                  </a:lnTo>
                  <a:lnTo>
                    <a:pt x="80126" y="2403568"/>
                  </a:lnTo>
                  <a:lnTo>
                    <a:pt x="104350" y="2235877"/>
                  </a:lnTo>
                  <a:lnTo>
                    <a:pt x="130438" y="2066323"/>
                  </a:lnTo>
                  <a:lnTo>
                    <a:pt x="160253" y="1893043"/>
                  </a:lnTo>
                  <a:lnTo>
                    <a:pt x="190067" y="1717899"/>
                  </a:lnTo>
                  <a:lnTo>
                    <a:pt x="223608" y="1542755"/>
                  </a:lnTo>
                  <a:lnTo>
                    <a:pt x="259013" y="1367611"/>
                  </a:lnTo>
                  <a:lnTo>
                    <a:pt x="294418" y="1194331"/>
                  </a:lnTo>
                  <a:lnTo>
                    <a:pt x="331686" y="1022914"/>
                  </a:lnTo>
                  <a:lnTo>
                    <a:pt x="370818" y="857086"/>
                  </a:lnTo>
                  <a:lnTo>
                    <a:pt x="411812" y="694985"/>
                  </a:lnTo>
                  <a:lnTo>
                    <a:pt x="450944" y="540337"/>
                  </a:lnTo>
                  <a:lnTo>
                    <a:pt x="493802" y="391278"/>
                  </a:lnTo>
                  <a:lnTo>
                    <a:pt x="534797" y="251536"/>
                  </a:lnTo>
                  <a:lnTo>
                    <a:pt x="577656" y="121110"/>
                  </a:lnTo>
                  <a:lnTo>
                    <a:pt x="620514" y="0"/>
                  </a:lnTo>
                </a:path>
              </a:pathLst>
            </a:custGeom>
            <a:noFill/>
            <a:ln w="26088">
              <a:solidFill>
                <a:srgbClr val="513F25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 noEditPoints="1"/>
            </p:cNvSpPr>
            <p:nvPr/>
          </p:nvSpPr>
          <p:spPr bwMode="auto">
            <a:xfrm>
              <a:off x="101306898" y="108283988"/>
              <a:ext cx="2515598" cy="1266997"/>
            </a:xfrm>
            <a:custGeom>
              <a:avLst/>
              <a:gdLst/>
              <a:ahLst/>
              <a:cxnLst>
                <a:cxn ang="0">
                  <a:pos x="2303170" y="365194"/>
                </a:cxn>
                <a:cxn ang="0">
                  <a:pos x="2044156" y="270169"/>
                </a:cxn>
                <a:cxn ang="0">
                  <a:pos x="1865269" y="301844"/>
                </a:cxn>
                <a:cxn ang="0">
                  <a:pos x="1854089" y="298117"/>
                </a:cxn>
                <a:cxn ang="0">
                  <a:pos x="1703153" y="141606"/>
                </a:cxn>
                <a:cxn ang="0">
                  <a:pos x="1419915" y="72666"/>
                </a:cxn>
                <a:cxn ang="0">
                  <a:pos x="1229848" y="169554"/>
                </a:cxn>
                <a:cxn ang="0">
                  <a:pos x="1196306" y="171417"/>
                </a:cxn>
                <a:cxn ang="0">
                  <a:pos x="1157175" y="33538"/>
                </a:cxn>
                <a:cxn ang="0">
                  <a:pos x="855303" y="11180"/>
                </a:cxn>
                <a:cxn ang="0">
                  <a:pos x="579519" y="141606"/>
                </a:cxn>
                <a:cxn ang="0">
                  <a:pos x="519890" y="272032"/>
                </a:cxn>
                <a:cxn ang="0">
                  <a:pos x="404359" y="214272"/>
                </a:cxn>
                <a:cxn ang="0">
                  <a:pos x="177023" y="80119"/>
                </a:cxn>
                <a:cxn ang="0">
                  <a:pos x="40995" y="74529"/>
                </a:cxn>
                <a:cxn ang="0">
                  <a:pos x="0" y="236631"/>
                </a:cxn>
                <a:cxn ang="0">
                  <a:pos x="74536" y="482577"/>
                </a:cxn>
                <a:cxn ang="0">
                  <a:pos x="272057" y="667037"/>
                </a:cxn>
                <a:cxn ang="0">
                  <a:pos x="370818" y="689396"/>
                </a:cxn>
                <a:cxn ang="0">
                  <a:pos x="305598" y="778831"/>
                </a:cxn>
                <a:cxn ang="0">
                  <a:pos x="303735" y="866403"/>
                </a:cxn>
                <a:cxn ang="0">
                  <a:pos x="518027" y="1002419"/>
                </a:cxn>
                <a:cxn ang="0">
                  <a:pos x="790084" y="1017324"/>
                </a:cxn>
                <a:cxn ang="0">
                  <a:pos x="853440" y="1035957"/>
                </a:cxn>
                <a:cxn ang="0">
                  <a:pos x="1069595" y="1171973"/>
                </a:cxn>
                <a:cxn ang="0">
                  <a:pos x="1354696" y="1183152"/>
                </a:cxn>
                <a:cxn ang="0">
                  <a:pos x="1500042" y="1080674"/>
                </a:cxn>
                <a:cxn ang="0">
                  <a:pos x="1513086" y="1138435"/>
                </a:cxn>
                <a:cxn ang="0">
                  <a:pos x="1626753" y="1257681"/>
                </a:cxn>
                <a:cxn ang="0">
                  <a:pos x="1939806" y="1224143"/>
                </a:cxn>
                <a:cxn ang="0">
                  <a:pos x="2150370" y="1089991"/>
                </a:cxn>
                <a:cxn ang="0">
                  <a:pos x="2236087" y="1009872"/>
                </a:cxn>
                <a:cxn ang="0">
                  <a:pos x="2396340" y="989376"/>
                </a:cxn>
                <a:cxn ang="0">
                  <a:pos x="2515598" y="857087"/>
                </a:cxn>
                <a:cxn ang="0">
                  <a:pos x="2448515" y="698712"/>
                </a:cxn>
                <a:cxn ang="0">
                  <a:pos x="2362799" y="631636"/>
                </a:cxn>
                <a:cxn ang="0">
                  <a:pos x="2381433" y="555243"/>
                </a:cxn>
                <a:cxn ang="0">
                  <a:pos x="2085151" y="570149"/>
                </a:cxn>
                <a:cxn ang="0">
                  <a:pos x="2202546" y="732250"/>
                </a:cxn>
                <a:cxn ang="0">
                  <a:pos x="2144780" y="901804"/>
                </a:cxn>
                <a:cxn ang="0">
                  <a:pos x="1967757" y="993102"/>
                </a:cxn>
                <a:cxn ang="0">
                  <a:pos x="1567124" y="955838"/>
                </a:cxn>
                <a:cxn ang="0">
                  <a:pos x="909342" y="838454"/>
                </a:cxn>
                <a:cxn ang="0">
                  <a:pos x="570202" y="687533"/>
                </a:cxn>
                <a:cxn ang="0">
                  <a:pos x="437900" y="517979"/>
                </a:cxn>
                <a:cxn ang="0">
                  <a:pos x="510573" y="335382"/>
                </a:cxn>
                <a:cxn ang="0">
                  <a:pos x="719275" y="231041"/>
                </a:cxn>
                <a:cxn ang="0">
                  <a:pos x="1153448" y="244084"/>
                </a:cxn>
                <a:cxn ang="0">
                  <a:pos x="1703153" y="374510"/>
                </a:cxn>
              </a:cxnLst>
              <a:rect l="0" t="0" r="r" b="b"/>
              <a:pathLst>
                <a:path w="2515598" h="1266997">
                  <a:moveTo>
                    <a:pt x="2398203" y="486304"/>
                  </a:moveTo>
                  <a:lnTo>
                    <a:pt x="2396340" y="449039"/>
                  </a:lnTo>
                  <a:lnTo>
                    <a:pt x="2353482" y="404321"/>
                  </a:lnTo>
                  <a:lnTo>
                    <a:pt x="2303170" y="365194"/>
                  </a:lnTo>
                  <a:lnTo>
                    <a:pt x="2247268" y="331655"/>
                  </a:lnTo>
                  <a:lnTo>
                    <a:pt x="2185775" y="303707"/>
                  </a:lnTo>
                  <a:lnTo>
                    <a:pt x="2118692" y="283211"/>
                  </a:lnTo>
                  <a:lnTo>
                    <a:pt x="2044156" y="270169"/>
                  </a:lnTo>
                  <a:lnTo>
                    <a:pt x="1964030" y="260853"/>
                  </a:lnTo>
                  <a:lnTo>
                    <a:pt x="1915581" y="279485"/>
                  </a:lnTo>
                  <a:lnTo>
                    <a:pt x="1870859" y="298117"/>
                  </a:lnTo>
                  <a:lnTo>
                    <a:pt x="1865269" y="301844"/>
                  </a:lnTo>
                  <a:lnTo>
                    <a:pt x="1857816" y="303707"/>
                  </a:lnTo>
                  <a:lnTo>
                    <a:pt x="1852225" y="307433"/>
                  </a:lnTo>
                  <a:lnTo>
                    <a:pt x="1852225" y="301844"/>
                  </a:lnTo>
                  <a:lnTo>
                    <a:pt x="1854089" y="298117"/>
                  </a:lnTo>
                  <a:lnTo>
                    <a:pt x="1852225" y="258989"/>
                  </a:lnTo>
                  <a:lnTo>
                    <a:pt x="1809367" y="214272"/>
                  </a:lnTo>
                  <a:lnTo>
                    <a:pt x="1759055" y="175144"/>
                  </a:lnTo>
                  <a:lnTo>
                    <a:pt x="1703153" y="141606"/>
                  </a:lnTo>
                  <a:lnTo>
                    <a:pt x="1641661" y="115521"/>
                  </a:lnTo>
                  <a:lnTo>
                    <a:pt x="1574578" y="95025"/>
                  </a:lnTo>
                  <a:lnTo>
                    <a:pt x="1500042" y="80119"/>
                  </a:lnTo>
                  <a:lnTo>
                    <a:pt x="1419915" y="72666"/>
                  </a:lnTo>
                  <a:lnTo>
                    <a:pt x="1358423" y="95025"/>
                  </a:lnTo>
                  <a:lnTo>
                    <a:pt x="1306247" y="117384"/>
                  </a:lnTo>
                  <a:lnTo>
                    <a:pt x="1263389" y="143469"/>
                  </a:lnTo>
                  <a:lnTo>
                    <a:pt x="1229848" y="169554"/>
                  </a:lnTo>
                  <a:lnTo>
                    <a:pt x="1209350" y="191913"/>
                  </a:lnTo>
                  <a:lnTo>
                    <a:pt x="1194443" y="216135"/>
                  </a:lnTo>
                  <a:lnTo>
                    <a:pt x="1183263" y="208682"/>
                  </a:lnTo>
                  <a:lnTo>
                    <a:pt x="1196306" y="171417"/>
                  </a:lnTo>
                  <a:lnTo>
                    <a:pt x="1198170" y="134153"/>
                  </a:lnTo>
                  <a:lnTo>
                    <a:pt x="1192580" y="100615"/>
                  </a:lnTo>
                  <a:lnTo>
                    <a:pt x="1177672" y="67077"/>
                  </a:lnTo>
                  <a:lnTo>
                    <a:pt x="1157175" y="33538"/>
                  </a:lnTo>
                  <a:lnTo>
                    <a:pt x="1086366" y="11180"/>
                  </a:lnTo>
                  <a:lnTo>
                    <a:pt x="1013693" y="0"/>
                  </a:lnTo>
                  <a:lnTo>
                    <a:pt x="935430" y="0"/>
                  </a:lnTo>
                  <a:lnTo>
                    <a:pt x="855303" y="11180"/>
                  </a:lnTo>
                  <a:lnTo>
                    <a:pt x="773313" y="33538"/>
                  </a:lnTo>
                  <a:lnTo>
                    <a:pt x="685733" y="67077"/>
                  </a:lnTo>
                  <a:lnTo>
                    <a:pt x="626104" y="104341"/>
                  </a:lnTo>
                  <a:lnTo>
                    <a:pt x="579519" y="141606"/>
                  </a:lnTo>
                  <a:lnTo>
                    <a:pt x="544114" y="175144"/>
                  </a:lnTo>
                  <a:lnTo>
                    <a:pt x="523617" y="208682"/>
                  </a:lnTo>
                  <a:lnTo>
                    <a:pt x="514300" y="240357"/>
                  </a:lnTo>
                  <a:lnTo>
                    <a:pt x="519890" y="272032"/>
                  </a:lnTo>
                  <a:lnTo>
                    <a:pt x="536661" y="299980"/>
                  </a:lnTo>
                  <a:lnTo>
                    <a:pt x="506846" y="281348"/>
                  </a:lnTo>
                  <a:lnTo>
                    <a:pt x="477032" y="266442"/>
                  </a:lnTo>
                  <a:lnTo>
                    <a:pt x="404359" y="214272"/>
                  </a:lnTo>
                  <a:lnTo>
                    <a:pt x="339140" y="167691"/>
                  </a:lnTo>
                  <a:lnTo>
                    <a:pt x="279511" y="132290"/>
                  </a:lnTo>
                  <a:lnTo>
                    <a:pt x="225472" y="102478"/>
                  </a:lnTo>
                  <a:lnTo>
                    <a:pt x="177023" y="80119"/>
                  </a:lnTo>
                  <a:lnTo>
                    <a:pt x="134165" y="67077"/>
                  </a:lnTo>
                  <a:lnTo>
                    <a:pt x="96897" y="61487"/>
                  </a:lnTo>
                  <a:lnTo>
                    <a:pt x="65219" y="65213"/>
                  </a:lnTo>
                  <a:lnTo>
                    <a:pt x="40995" y="74529"/>
                  </a:lnTo>
                  <a:lnTo>
                    <a:pt x="20497" y="93162"/>
                  </a:lnTo>
                  <a:lnTo>
                    <a:pt x="7453" y="119247"/>
                  </a:lnTo>
                  <a:lnTo>
                    <a:pt x="0" y="178870"/>
                  </a:lnTo>
                  <a:lnTo>
                    <a:pt x="0" y="236631"/>
                  </a:lnTo>
                  <a:lnTo>
                    <a:pt x="3727" y="290664"/>
                  </a:lnTo>
                  <a:lnTo>
                    <a:pt x="18634" y="357741"/>
                  </a:lnTo>
                  <a:lnTo>
                    <a:pt x="40995" y="422954"/>
                  </a:lnTo>
                  <a:lnTo>
                    <a:pt x="74536" y="482577"/>
                  </a:lnTo>
                  <a:lnTo>
                    <a:pt x="115531" y="538474"/>
                  </a:lnTo>
                  <a:lnTo>
                    <a:pt x="167706" y="590645"/>
                  </a:lnTo>
                  <a:lnTo>
                    <a:pt x="229199" y="639089"/>
                  </a:lnTo>
                  <a:lnTo>
                    <a:pt x="272057" y="667037"/>
                  </a:lnTo>
                  <a:lnTo>
                    <a:pt x="318642" y="693122"/>
                  </a:lnTo>
                  <a:lnTo>
                    <a:pt x="322369" y="694985"/>
                  </a:lnTo>
                  <a:lnTo>
                    <a:pt x="350320" y="694985"/>
                  </a:lnTo>
                  <a:lnTo>
                    <a:pt x="370818" y="689396"/>
                  </a:lnTo>
                  <a:lnTo>
                    <a:pt x="346593" y="709891"/>
                  </a:lnTo>
                  <a:lnTo>
                    <a:pt x="327959" y="732250"/>
                  </a:lnTo>
                  <a:lnTo>
                    <a:pt x="313052" y="758335"/>
                  </a:lnTo>
                  <a:lnTo>
                    <a:pt x="305598" y="778831"/>
                  </a:lnTo>
                  <a:lnTo>
                    <a:pt x="300008" y="803053"/>
                  </a:lnTo>
                  <a:lnTo>
                    <a:pt x="300008" y="827275"/>
                  </a:lnTo>
                  <a:lnTo>
                    <a:pt x="301872" y="845907"/>
                  </a:lnTo>
                  <a:lnTo>
                    <a:pt x="303735" y="866403"/>
                  </a:lnTo>
                  <a:lnTo>
                    <a:pt x="348457" y="911120"/>
                  </a:lnTo>
                  <a:lnTo>
                    <a:pt x="398769" y="948385"/>
                  </a:lnTo>
                  <a:lnTo>
                    <a:pt x="454671" y="978197"/>
                  </a:lnTo>
                  <a:lnTo>
                    <a:pt x="518027" y="1002419"/>
                  </a:lnTo>
                  <a:lnTo>
                    <a:pt x="586973" y="1021051"/>
                  </a:lnTo>
                  <a:lnTo>
                    <a:pt x="661509" y="1032230"/>
                  </a:lnTo>
                  <a:lnTo>
                    <a:pt x="741635" y="1037820"/>
                  </a:lnTo>
                  <a:lnTo>
                    <a:pt x="790084" y="1017324"/>
                  </a:lnTo>
                  <a:lnTo>
                    <a:pt x="832942" y="998692"/>
                  </a:lnTo>
                  <a:lnTo>
                    <a:pt x="851576" y="987513"/>
                  </a:lnTo>
                  <a:lnTo>
                    <a:pt x="851576" y="998692"/>
                  </a:lnTo>
                  <a:lnTo>
                    <a:pt x="853440" y="1035957"/>
                  </a:lnTo>
                  <a:lnTo>
                    <a:pt x="898161" y="1080674"/>
                  </a:lnTo>
                  <a:lnTo>
                    <a:pt x="950337" y="1117939"/>
                  </a:lnTo>
                  <a:lnTo>
                    <a:pt x="1006239" y="1147751"/>
                  </a:lnTo>
                  <a:lnTo>
                    <a:pt x="1069595" y="1171973"/>
                  </a:lnTo>
                  <a:lnTo>
                    <a:pt x="1138541" y="1190605"/>
                  </a:lnTo>
                  <a:lnTo>
                    <a:pt x="1213077" y="1201784"/>
                  </a:lnTo>
                  <a:lnTo>
                    <a:pt x="1293204" y="1207374"/>
                  </a:lnTo>
                  <a:lnTo>
                    <a:pt x="1354696" y="1183152"/>
                  </a:lnTo>
                  <a:lnTo>
                    <a:pt x="1405008" y="1157067"/>
                  </a:lnTo>
                  <a:lnTo>
                    <a:pt x="1447866" y="1130982"/>
                  </a:lnTo>
                  <a:lnTo>
                    <a:pt x="1479544" y="1103033"/>
                  </a:lnTo>
                  <a:lnTo>
                    <a:pt x="1500042" y="1080674"/>
                  </a:lnTo>
                  <a:lnTo>
                    <a:pt x="1513086" y="1058316"/>
                  </a:lnTo>
                  <a:lnTo>
                    <a:pt x="1524266" y="1063905"/>
                  </a:lnTo>
                  <a:lnTo>
                    <a:pt x="1513086" y="1101170"/>
                  </a:lnTo>
                  <a:lnTo>
                    <a:pt x="1513086" y="1138435"/>
                  </a:lnTo>
                  <a:lnTo>
                    <a:pt x="1520539" y="1170109"/>
                  </a:lnTo>
                  <a:lnTo>
                    <a:pt x="1535446" y="1203648"/>
                  </a:lnTo>
                  <a:lnTo>
                    <a:pt x="1555944" y="1237186"/>
                  </a:lnTo>
                  <a:lnTo>
                    <a:pt x="1626753" y="1257681"/>
                  </a:lnTo>
                  <a:lnTo>
                    <a:pt x="1701290" y="1266997"/>
                  </a:lnTo>
                  <a:lnTo>
                    <a:pt x="1777689" y="1263271"/>
                  </a:lnTo>
                  <a:lnTo>
                    <a:pt x="1857816" y="1250228"/>
                  </a:lnTo>
                  <a:lnTo>
                    <a:pt x="1939806" y="1224143"/>
                  </a:lnTo>
                  <a:lnTo>
                    <a:pt x="2025522" y="1186879"/>
                  </a:lnTo>
                  <a:lnTo>
                    <a:pt x="2075834" y="1153340"/>
                  </a:lnTo>
                  <a:lnTo>
                    <a:pt x="2118692" y="1119802"/>
                  </a:lnTo>
                  <a:lnTo>
                    <a:pt x="2150370" y="1089991"/>
                  </a:lnTo>
                  <a:lnTo>
                    <a:pt x="2174595" y="1060179"/>
                  </a:lnTo>
                  <a:lnTo>
                    <a:pt x="2187639" y="1030367"/>
                  </a:lnTo>
                  <a:lnTo>
                    <a:pt x="2191365" y="1004282"/>
                  </a:lnTo>
                  <a:lnTo>
                    <a:pt x="2236087" y="1009872"/>
                  </a:lnTo>
                  <a:lnTo>
                    <a:pt x="2284536" y="1011735"/>
                  </a:lnTo>
                  <a:lnTo>
                    <a:pt x="2338574" y="1008008"/>
                  </a:lnTo>
                  <a:lnTo>
                    <a:pt x="2398203" y="998692"/>
                  </a:lnTo>
                  <a:lnTo>
                    <a:pt x="2396340" y="989376"/>
                  </a:lnTo>
                  <a:lnTo>
                    <a:pt x="2442925" y="959564"/>
                  </a:lnTo>
                  <a:lnTo>
                    <a:pt x="2478330" y="926026"/>
                  </a:lnTo>
                  <a:lnTo>
                    <a:pt x="2502554" y="892488"/>
                  </a:lnTo>
                  <a:lnTo>
                    <a:pt x="2515598" y="857087"/>
                  </a:lnTo>
                  <a:lnTo>
                    <a:pt x="2515598" y="819822"/>
                  </a:lnTo>
                  <a:lnTo>
                    <a:pt x="2504418" y="780694"/>
                  </a:lnTo>
                  <a:lnTo>
                    <a:pt x="2482057" y="739703"/>
                  </a:lnTo>
                  <a:lnTo>
                    <a:pt x="2448515" y="698712"/>
                  </a:lnTo>
                  <a:lnTo>
                    <a:pt x="2403794" y="653994"/>
                  </a:lnTo>
                  <a:lnTo>
                    <a:pt x="2403794" y="652131"/>
                  </a:lnTo>
                  <a:lnTo>
                    <a:pt x="2401930" y="652131"/>
                  </a:lnTo>
                  <a:lnTo>
                    <a:pt x="2362799" y="631636"/>
                  </a:lnTo>
                  <a:lnTo>
                    <a:pt x="2334848" y="611140"/>
                  </a:lnTo>
                  <a:lnTo>
                    <a:pt x="2353482" y="594371"/>
                  </a:lnTo>
                  <a:lnTo>
                    <a:pt x="2370252" y="575739"/>
                  </a:lnTo>
                  <a:lnTo>
                    <a:pt x="2381433" y="555243"/>
                  </a:lnTo>
                  <a:lnTo>
                    <a:pt x="2394477" y="523568"/>
                  </a:lnTo>
                  <a:lnTo>
                    <a:pt x="2398203" y="486304"/>
                  </a:lnTo>
                  <a:close/>
                  <a:moveTo>
                    <a:pt x="2029249" y="531021"/>
                  </a:moveTo>
                  <a:lnTo>
                    <a:pt x="2085151" y="570149"/>
                  </a:lnTo>
                  <a:lnTo>
                    <a:pt x="2131736" y="609277"/>
                  </a:lnTo>
                  <a:lnTo>
                    <a:pt x="2167141" y="650268"/>
                  </a:lnTo>
                  <a:lnTo>
                    <a:pt x="2189502" y="689396"/>
                  </a:lnTo>
                  <a:lnTo>
                    <a:pt x="2202546" y="732250"/>
                  </a:lnTo>
                  <a:lnTo>
                    <a:pt x="2204409" y="773241"/>
                  </a:lnTo>
                  <a:lnTo>
                    <a:pt x="2195092" y="817959"/>
                  </a:lnTo>
                  <a:lnTo>
                    <a:pt x="2174595" y="860813"/>
                  </a:lnTo>
                  <a:lnTo>
                    <a:pt x="2144780" y="901804"/>
                  </a:lnTo>
                  <a:lnTo>
                    <a:pt x="2111239" y="935342"/>
                  </a:lnTo>
                  <a:lnTo>
                    <a:pt x="2068381" y="961428"/>
                  </a:lnTo>
                  <a:lnTo>
                    <a:pt x="2021795" y="980060"/>
                  </a:lnTo>
                  <a:lnTo>
                    <a:pt x="1967757" y="993102"/>
                  </a:lnTo>
                  <a:lnTo>
                    <a:pt x="1908128" y="998692"/>
                  </a:lnTo>
                  <a:lnTo>
                    <a:pt x="1842908" y="996829"/>
                  </a:lnTo>
                  <a:lnTo>
                    <a:pt x="1772099" y="989376"/>
                  </a:lnTo>
                  <a:lnTo>
                    <a:pt x="1567124" y="955838"/>
                  </a:lnTo>
                  <a:lnTo>
                    <a:pt x="1350969" y="922300"/>
                  </a:lnTo>
                  <a:lnTo>
                    <a:pt x="1125497" y="885035"/>
                  </a:lnTo>
                  <a:lnTo>
                    <a:pt x="1013693" y="864540"/>
                  </a:lnTo>
                  <a:lnTo>
                    <a:pt x="909342" y="838454"/>
                  </a:lnTo>
                  <a:lnTo>
                    <a:pt x="812445" y="806779"/>
                  </a:lnTo>
                  <a:lnTo>
                    <a:pt x="723001" y="771378"/>
                  </a:lnTo>
                  <a:lnTo>
                    <a:pt x="642875" y="732250"/>
                  </a:lnTo>
                  <a:lnTo>
                    <a:pt x="570202" y="687533"/>
                  </a:lnTo>
                  <a:lnTo>
                    <a:pt x="518027" y="646541"/>
                  </a:lnTo>
                  <a:lnTo>
                    <a:pt x="478895" y="605550"/>
                  </a:lnTo>
                  <a:lnTo>
                    <a:pt x="450944" y="562696"/>
                  </a:lnTo>
                  <a:lnTo>
                    <a:pt x="437900" y="517979"/>
                  </a:lnTo>
                  <a:lnTo>
                    <a:pt x="437900" y="473261"/>
                  </a:lnTo>
                  <a:lnTo>
                    <a:pt x="449081" y="426680"/>
                  </a:lnTo>
                  <a:lnTo>
                    <a:pt x="475168" y="380099"/>
                  </a:lnTo>
                  <a:lnTo>
                    <a:pt x="510573" y="335382"/>
                  </a:lnTo>
                  <a:lnTo>
                    <a:pt x="553431" y="298117"/>
                  </a:lnTo>
                  <a:lnTo>
                    <a:pt x="601880" y="268306"/>
                  </a:lnTo>
                  <a:lnTo>
                    <a:pt x="657782" y="245947"/>
                  </a:lnTo>
                  <a:lnTo>
                    <a:pt x="719275" y="231041"/>
                  </a:lnTo>
                  <a:lnTo>
                    <a:pt x="788221" y="221725"/>
                  </a:lnTo>
                  <a:lnTo>
                    <a:pt x="864620" y="219861"/>
                  </a:lnTo>
                  <a:lnTo>
                    <a:pt x="1006239" y="227314"/>
                  </a:lnTo>
                  <a:lnTo>
                    <a:pt x="1153448" y="244084"/>
                  </a:lnTo>
                  <a:lnTo>
                    <a:pt x="1304384" y="268306"/>
                  </a:lnTo>
                  <a:lnTo>
                    <a:pt x="1460910" y="301844"/>
                  </a:lnTo>
                  <a:lnTo>
                    <a:pt x="1583895" y="335382"/>
                  </a:lnTo>
                  <a:lnTo>
                    <a:pt x="1703153" y="374510"/>
                  </a:lnTo>
                  <a:lnTo>
                    <a:pt x="1816821" y="421090"/>
                  </a:lnTo>
                  <a:lnTo>
                    <a:pt x="1926762" y="473261"/>
                  </a:lnTo>
                  <a:lnTo>
                    <a:pt x="2029249" y="531021"/>
                  </a:lnTo>
                  <a:close/>
                </a:path>
              </a:pathLst>
            </a:custGeom>
            <a:solidFill>
              <a:srgbClr val="FFFFFE"/>
            </a:solidFill>
            <a:ln w="0">
              <a:solidFill>
                <a:srgbClr val="FFFFFE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101744798" y="108503849"/>
              <a:ext cx="1766509" cy="778831"/>
            </a:xfrm>
            <a:custGeom>
              <a:avLst/>
              <a:gdLst/>
              <a:ahLst/>
              <a:cxnLst>
                <a:cxn ang="0">
                  <a:pos x="1736695" y="640952"/>
                </a:cxn>
                <a:cxn ang="0">
                  <a:pos x="1757192" y="598098"/>
                </a:cxn>
                <a:cxn ang="0">
                  <a:pos x="1766509" y="553380"/>
                </a:cxn>
                <a:cxn ang="0">
                  <a:pos x="1764646" y="512389"/>
                </a:cxn>
                <a:cxn ang="0">
                  <a:pos x="1751602" y="469535"/>
                </a:cxn>
                <a:cxn ang="0">
                  <a:pos x="1729241" y="430407"/>
                </a:cxn>
                <a:cxn ang="0">
                  <a:pos x="1693836" y="389416"/>
                </a:cxn>
                <a:cxn ang="0">
                  <a:pos x="1647251" y="350288"/>
                </a:cxn>
                <a:cxn ang="0">
                  <a:pos x="1591349" y="311160"/>
                </a:cxn>
                <a:cxn ang="0">
                  <a:pos x="1488862" y="253400"/>
                </a:cxn>
                <a:cxn ang="0">
                  <a:pos x="1378921" y="201229"/>
                </a:cxn>
                <a:cxn ang="0">
                  <a:pos x="1265253" y="154649"/>
                </a:cxn>
                <a:cxn ang="0">
                  <a:pos x="1145995" y="115521"/>
                </a:cxn>
                <a:cxn ang="0">
                  <a:pos x="1023010" y="81983"/>
                </a:cxn>
                <a:cxn ang="0">
                  <a:pos x="866484" y="48445"/>
                </a:cxn>
                <a:cxn ang="0">
                  <a:pos x="715548" y="24223"/>
                </a:cxn>
                <a:cxn ang="0">
                  <a:pos x="568339" y="7453"/>
                </a:cxn>
                <a:cxn ang="0">
                  <a:pos x="426720" y="0"/>
                </a:cxn>
                <a:cxn ang="0">
                  <a:pos x="350321" y="1864"/>
                </a:cxn>
                <a:cxn ang="0">
                  <a:pos x="281375" y="11180"/>
                </a:cxn>
                <a:cxn ang="0">
                  <a:pos x="219882" y="26086"/>
                </a:cxn>
                <a:cxn ang="0">
                  <a:pos x="163980" y="48445"/>
                </a:cxn>
                <a:cxn ang="0">
                  <a:pos x="115531" y="78256"/>
                </a:cxn>
                <a:cxn ang="0">
                  <a:pos x="72673" y="115521"/>
                </a:cxn>
                <a:cxn ang="0">
                  <a:pos x="37268" y="160238"/>
                </a:cxn>
                <a:cxn ang="0">
                  <a:pos x="11181" y="206819"/>
                </a:cxn>
                <a:cxn ang="0">
                  <a:pos x="0" y="253400"/>
                </a:cxn>
                <a:cxn ang="0">
                  <a:pos x="0" y="298118"/>
                </a:cxn>
                <a:cxn ang="0">
                  <a:pos x="13044" y="342835"/>
                </a:cxn>
                <a:cxn ang="0">
                  <a:pos x="40995" y="385689"/>
                </a:cxn>
                <a:cxn ang="0">
                  <a:pos x="80127" y="426680"/>
                </a:cxn>
                <a:cxn ang="0">
                  <a:pos x="132302" y="467672"/>
                </a:cxn>
                <a:cxn ang="0">
                  <a:pos x="204975" y="512389"/>
                </a:cxn>
                <a:cxn ang="0">
                  <a:pos x="285101" y="551517"/>
                </a:cxn>
                <a:cxn ang="0">
                  <a:pos x="374545" y="586918"/>
                </a:cxn>
                <a:cxn ang="0">
                  <a:pos x="471442" y="618593"/>
                </a:cxn>
                <a:cxn ang="0">
                  <a:pos x="575793" y="644679"/>
                </a:cxn>
                <a:cxn ang="0">
                  <a:pos x="687597" y="665174"/>
                </a:cxn>
                <a:cxn ang="0">
                  <a:pos x="913069" y="702439"/>
                </a:cxn>
                <a:cxn ang="0">
                  <a:pos x="1129224" y="735977"/>
                </a:cxn>
                <a:cxn ang="0">
                  <a:pos x="1334199" y="769515"/>
                </a:cxn>
                <a:cxn ang="0">
                  <a:pos x="1405008" y="776968"/>
                </a:cxn>
                <a:cxn ang="0">
                  <a:pos x="1470228" y="778831"/>
                </a:cxn>
                <a:cxn ang="0">
                  <a:pos x="1529857" y="773241"/>
                </a:cxn>
                <a:cxn ang="0">
                  <a:pos x="1583895" y="760199"/>
                </a:cxn>
                <a:cxn ang="0">
                  <a:pos x="1630481" y="741567"/>
                </a:cxn>
                <a:cxn ang="0">
                  <a:pos x="1673339" y="715481"/>
                </a:cxn>
                <a:cxn ang="0">
                  <a:pos x="1706880" y="681943"/>
                </a:cxn>
                <a:cxn ang="0">
                  <a:pos x="1736695" y="640952"/>
                </a:cxn>
              </a:cxnLst>
              <a:rect l="0" t="0" r="r" b="b"/>
              <a:pathLst>
                <a:path w="1766509" h="778831">
                  <a:moveTo>
                    <a:pt x="1736695" y="640952"/>
                  </a:moveTo>
                  <a:lnTo>
                    <a:pt x="1757192" y="598098"/>
                  </a:lnTo>
                  <a:lnTo>
                    <a:pt x="1766509" y="553380"/>
                  </a:lnTo>
                  <a:lnTo>
                    <a:pt x="1764646" y="512389"/>
                  </a:lnTo>
                  <a:lnTo>
                    <a:pt x="1751602" y="469535"/>
                  </a:lnTo>
                  <a:lnTo>
                    <a:pt x="1729241" y="430407"/>
                  </a:lnTo>
                  <a:lnTo>
                    <a:pt x="1693836" y="389416"/>
                  </a:lnTo>
                  <a:lnTo>
                    <a:pt x="1647251" y="350288"/>
                  </a:lnTo>
                  <a:lnTo>
                    <a:pt x="1591349" y="311160"/>
                  </a:lnTo>
                  <a:lnTo>
                    <a:pt x="1488862" y="253400"/>
                  </a:lnTo>
                  <a:lnTo>
                    <a:pt x="1378921" y="201229"/>
                  </a:lnTo>
                  <a:lnTo>
                    <a:pt x="1265253" y="154649"/>
                  </a:lnTo>
                  <a:lnTo>
                    <a:pt x="1145995" y="115521"/>
                  </a:lnTo>
                  <a:lnTo>
                    <a:pt x="1023010" y="81983"/>
                  </a:lnTo>
                  <a:lnTo>
                    <a:pt x="866484" y="48445"/>
                  </a:lnTo>
                  <a:lnTo>
                    <a:pt x="715548" y="24223"/>
                  </a:lnTo>
                  <a:lnTo>
                    <a:pt x="568339" y="7453"/>
                  </a:lnTo>
                  <a:lnTo>
                    <a:pt x="426720" y="0"/>
                  </a:lnTo>
                  <a:lnTo>
                    <a:pt x="350321" y="1864"/>
                  </a:lnTo>
                  <a:lnTo>
                    <a:pt x="281375" y="11180"/>
                  </a:lnTo>
                  <a:lnTo>
                    <a:pt x="219882" y="26086"/>
                  </a:lnTo>
                  <a:lnTo>
                    <a:pt x="163980" y="48445"/>
                  </a:lnTo>
                  <a:lnTo>
                    <a:pt x="115531" y="78256"/>
                  </a:lnTo>
                  <a:lnTo>
                    <a:pt x="72673" y="115521"/>
                  </a:lnTo>
                  <a:lnTo>
                    <a:pt x="37268" y="160238"/>
                  </a:lnTo>
                  <a:lnTo>
                    <a:pt x="11181" y="206819"/>
                  </a:lnTo>
                  <a:lnTo>
                    <a:pt x="0" y="253400"/>
                  </a:lnTo>
                  <a:lnTo>
                    <a:pt x="0" y="298118"/>
                  </a:lnTo>
                  <a:lnTo>
                    <a:pt x="13044" y="342835"/>
                  </a:lnTo>
                  <a:lnTo>
                    <a:pt x="40995" y="385689"/>
                  </a:lnTo>
                  <a:lnTo>
                    <a:pt x="80127" y="426680"/>
                  </a:lnTo>
                  <a:lnTo>
                    <a:pt x="132302" y="467672"/>
                  </a:lnTo>
                  <a:lnTo>
                    <a:pt x="204975" y="512389"/>
                  </a:lnTo>
                  <a:lnTo>
                    <a:pt x="285101" y="551517"/>
                  </a:lnTo>
                  <a:lnTo>
                    <a:pt x="374545" y="586918"/>
                  </a:lnTo>
                  <a:lnTo>
                    <a:pt x="471442" y="618593"/>
                  </a:lnTo>
                  <a:lnTo>
                    <a:pt x="575793" y="644679"/>
                  </a:lnTo>
                  <a:lnTo>
                    <a:pt x="687597" y="665174"/>
                  </a:lnTo>
                  <a:lnTo>
                    <a:pt x="913069" y="702439"/>
                  </a:lnTo>
                  <a:lnTo>
                    <a:pt x="1129224" y="735977"/>
                  </a:lnTo>
                  <a:lnTo>
                    <a:pt x="1334199" y="769515"/>
                  </a:lnTo>
                  <a:lnTo>
                    <a:pt x="1405008" y="776968"/>
                  </a:lnTo>
                  <a:lnTo>
                    <a:pt x="1470228" y="778831"/>
                  </a:lnTo>
                  <a:lnTo>
                    <a:pt x="1529857" y="773241"/>
                  </a:lnTo>
                  <a:lnTo>
                    <a:pt x="1583895" y="760199"/>
                  </a:lnTo>
                  <a:lnTo>
                    <a:pt x="1630481" y="741567"/>
                  </a:lnTo>
                  <a:lnTo>
                    <a:pt x="1673339" y="715481"/>
                  </a:lnTo>
                  <a:lnTo>
                    <a:pt x="1706880" y="681943"/>
                  </a:lnTo>
                  <a:lnTo>
                    <a:pt x="1736695" y="640952"/>
                  </a:lnTo>
                  <a:close/>
                </a:path>
              </a:pathLst>
            </a:custGeom>
            <a:solidFill>
              <a:srgbClr val="FAC734"/>
            </a:solidFill>
            <a:ln w="0">
              <a:solidFill>
                <a:srgbClr val="FAC734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3" name="Freeform 132"/>
          <p:cNvSpPr>
            <a:spLocks/>
          </p:cNvSpPr>
          <p:nvPr userDrawn="1"/>
        </p:nvSpPr>
        <p:spPr bwMode="auto">
          <a:xfrm>
            <a:off x="0" y="6553200"/>
            <a:ext cx="9144000" cy="317500"/>
          </a:xfrm>
          <a:custGeom>
            <a:avLst/>
            <a:gdLst/>
            <a:ahLst/>
            <a:cxnLst>
              <a:cxn ang="0">
                <a:pos x="2379" y="0"/>
              </a:cxn>
              <a:cxn ang="0">
                <a:pos x="2314" y="0"/>
              </a:cxn>
              <a:cxn ang="0">
                <a:pos x="2250" y="0"/>
              </a:cxn>
              <a:cxn ang="0">
                <a:pos x="2185" y="0"/>
              </a:cxn>
              <a:cxn ang="0">
                <a:pos x="2121" y="0"/>
              </a:cxn>
              <a:cxn ang="0">
                <a:pos x="2057" y="0"/>
              </a:cxn>
              <a:cxn ang="0">
                <a:pos x="1992" y="0"/>
              </a:cxn>
              <a:cxn ang="0">
                <a:pos x="1928" y="0"/>
              </a:cxn>
              <a:cxn ang="0">
                <a:pos x="1864" y="0"/>
              </a:cxn>
              <a:cxn ang="0">
                <a:pos x="1799" y="0"/>
              </a:cxn>
              <a:cxn ang="0">
                <a:pos x="1735" y="0"/>
              </a:cxn>
              <a:cxn ang="0">
                <a:pos x="1671" y="0"/>
              </a:cxn>
              <a:cxn ang="0">
                <a:pos x="1606" y="0"/>
              </a:cxn>
              <a:cxn ang="0">
                <a:pos x="1542" y="0"/>
              </a:cxn>
              <a:cxn ang="0">
                <a:pos x="1477" y="0"/>
              </a:cxn>
              <a:cxn ang="0">
                <a:pos x="1413" y="0"/>
              </a:cxn>
              <a:cxn ang="0">
                <a:pos x="1349" y="0"/>
              </a:cxn>
              <a:cxn ang="0">
                <a:pos x="1284" y="0"/>
              </a:cxn>
              <a:cxn ang="0">
                <a:pos x="1222" y="0"/>
              </a:cxn>
              <a:cxn ang="0">
                <a:pos x="1220" y="0"/>
              </a:cxn>
              <a:cxn ang="0">
                <a:pos x="1157" y="0"/>
              </a:cxn>
              <a:cxn ang="0">
                <a:pos x="1093" y="0"/>
              </a:cxn>
              <a:cxn ang="0">
                <a:pos x="1028" y="0"/>
              </a:cxn>
              <a:cxn ang="0">
                <a:pos x="964" y="0"/>
              </a:cxn>
              <a:cxn ang="0">
                <a:pos x="900" y="0"/>
              </a:cxn>
              <a:cxn ang="0">
                <a:pos x="835" y="0"/>
              </a:cxn>
              <a:cxn ang="0">
                <a:pos x="771" y="0"/>
              </a:cxn>
              <a:cxn ang="0">
                <a:pos x="707" y="0"/>
              </a:cxn>
              <a:cxn ang="0">
                <a:pos x="642" y="0"/>
              </a:cxn>
              <a:cxn ang="0">
                <a:pos x="578" y="0"/>
              </a:cxn>
              <a:cxn ang="0">
                <a:pos x="514" y="0"/>
              </a:cxn>
              <a:cxn ang="0">
                <a:pos x="449" y="0"/>
              </a:cxn>
              <a:cxn ang="0">
                <a:pos x="385" y="0"/>
              </a:cxn>
              <a:cxn ang="0">
                <a:pos x="320" y="0"/>
              </a:cxn>
              <a:cxn ang="0">
                <a:pos x="256" y="0"/>
              </a:cxn>
              <a:cxn ang="0">
                <a:pos x="192" y="0"/>
              </a:cxn>
              <a:cxn ang="0">
                <a:pos x="127" y="0"/>
              </a:cxn>
              <a:cxn ang="0">
                <a:pos x="63" y="0"/>
              </a:cxn>
              <a:cxn ang="0">
                <a:pos x="0" y="0"/>
              </a:cxn>
              <a:cxn ang="0">
                <a:pos x="2448" y="146"/>
              </a:cxn>
              <a:cxn ang="0">
                <a:pos x="2443" y="0"/>
              </a:cxn>
            </a:cxnLst>
            <a:rect l="0" t="0" r="r" b="b"/>
            <a:pathLst>
              <a:path w="2448" h="146">
                <a:moveTo>
                  <a:pt x="2411" y="15"/>
                </a:moveTo>
                <a:cubicBezTo>
                  <a:pt x="2403" y="6"/>
                  <a:pt x="2391" y="0"/>
                  <a:pt x="2379" y="0"/>
                </a:cubicBezTo>
                <a:cubicBezTo>
                  <a:pt x="2366" y="0"/>
                  <a:pt x="2354" y="6"/>
                  <a:pt x="2346" y="15"/>
                </a:cubicBezTo>
                <a:cubicBezTo>
                  <a:pt x="2339" y="6"/>
                  <a:pt x="2327" y="0"/>
                  <a:pt x="2314" y="0"/>
                </a:cubicBezTo>
                <a:cubicBezTo>
                  <a:pt x="2301" y="0"/>
                  <a:pt x="2290" y="6"/>
                  <a:pt x="2282" y="15"/>
                </a:cubicBezTo>
                <a:cubicBezTo>
                  <a:pt x="2274" y="6"/>
                  <a:pt x="2263" y="0"/>
                  <a:pt x="2250" y="0"/>
                </a:cubicBezTo>
                <a:cubicBezTo>
                  <a:pt x="2237" y="0"/>
                  <a:pt x="2226" y="6"/>
                  <a:pt x="2218" y="15"/>
                </a:cubicBezTo>
                <a:cubicBezTo>
                  <a:pt x="2210" y="6"/>
                  <a:pt x="2198" y="0"/>
                  <a:pt x="2185" y="0"/>
                </a:cubicBezTo>
                <a:cubicBezTo>
                  <a:pt x="2173" y="0"/>
                  <a:pt x="2161" y="6"/>
                  <a:pt x="2153" y="15"/>
                </a:cubicBezTo>
                <a:cubicBezTo>
                  <a:pt x="2145" y="6"/>
                  <a:pt x="2134" y="0"/>
                  <a:pt x="2121" y="0"/>
                </a:cubicBezTo>
                <a:cubicBezTo>
                  <a:pt x="2108" y="0"/>
                  <a:pt x="2097" y="6"/>
                  <a:pt x="2089" y="15"/>
                </a:cubicBezTo>
                <a:cubicBezTo>
                  <a:pt x="2081" y="6"/>
                  <a:pt x="2070" y="0"/>
                  <a:pt x="2057" y="0"/>
                </a:cubicBezTo>
                <a:cubicBezTo>
                  <a:pt x="2044" y="0"/>
                  <a:pt x="2032" y="6"/>
                  <a:pt x="2025" y="15"/>
                </a:cubicBezTo>
                <a:cubicBezTo>
                  <a:pt x="2017" y="6"/>
                  <a:pt x="2005" y="0"/>
                  <a:pt x="1992" y="0"/>
                </a:cubicBezTo>
                <a:cubicBezTo>
                  <a:pt x="1980" y="0"/>
                  <a:pt x="1968" y="6"/>
                  <a:pt x="1960" y="15"/>
                </a:cubicBezTo>
                <a:cubicBezTo>
                  <a:pt x="1952" y="6"/>
                  <a:pt x="1941" y="0"/>
                  <a:pt x="1928" y="0"/>
                </a:cubicBezTo>
                <a:cubicBezTo>
                  <a:pt x="1915" y="0"/>
                  <a:pt x="1904" y="6"/>
                  <a:pt x="1896" y="15"/>
                </a:cubicBezTo>
                <a:cubicBezTo>
                  <a:pt x="1888" y="6"/>
                  <a:pt x="1876" y="0"/>
                  <a:pt x="1864" y="0"/>
                </a:cubicBezTo>
                <a:cubicBezTo>
                  <a:pt x="1851" y="0"/>
                  <a:pt x="1839" y="6"/>
                  <a:pt x="1831" y="15"/>
                </a:cubicBezTo>
                <a:cubicBezTo>
                  <a:pt x="1824" y="6"/>
                  <a:pt x="1812" y="0"/>
                  <a:pt x="1799" y="0"/>
                </a:cubicBezTo>
                <a:cubicBezTo>
                  <a:pt x="1786" y="0"/>
                  <a:pt x="1775" y="6"/>
                  <a:pt x="1767" y="15"/>
                </a:cubicBezTo>
                <a:cubicBezTo>
                  <a:pt x="1759" y="6"/>
                  <a:pt x="1748" y="0"/>
                  <a:pt x="1735" y="0"/>
                </a:cubicBezTo>
                <a:cubicBezTo>
                  <a:pt x="1722" y="0"/>
                  <a:pt x="1711" y="6"/>
                  <a:pt x="1703" y="15"/>
                </a:cubicBezTo>
                <a:cubicBezTo>
                  <a:pt x="1695" y="6"/>
                  <a:pt x="1683" y="0"/>
                  <a:pt x="1671" y="0"/>
                </a:cubicBezTo>
                <a:cubicBezTo>
                  <a:pt x="1658" y="0"/>
                  <a:pt x="1646" y="6"/>
                  <a:pt x="1638" y="15"/>
                </a:cubicBezTo>
                <a:cubicBezTo>
                  <a:pt x="1630" y="6"/>
                  <a:pt x="1619" y="0"/>
                  <a:pt x="1606" y="0"/>
                </a:cubicBezTo>
                <a:cubicBezTo>
                  <a:pt x="1593" y="0"/>
                  <a:pt x="1582" y="6"/>
                  <a:pt x="1574" y="15"/>
                </a:cubicBezTo>
                <a:cubicBezTo>
                  <a:pt x="1566" y="6"/>
                  <a:pt x="1555" y="0"/>
                  <a:pt x="1542" y="0"/>
                </a:cubicBezTo>
                <a:cubicBezTo>
                  <a:pt x="1529" y="0"/>
                  <a:pt x="1517" y="6"/>
                  <a:pt x="1510" y="15"/>
                </a:cubicBezTo>
                <a:cubicBezTo>
                  <a:pt x="1502" y="6"/>
                  <a:pt x="1490" y="0"/>
                  <a:pt x="1477" y="0"/>
                </a:cubicBezTo>
                <a:cubicBezTo>
                  <a:pt x="1465" y="0"/>
                  <a:pt x="1453" y="6"/>
                  <a:pt x="1445" y="15"/>
                </a:cubicBezTo>
                <a:cubicBezTo>
                  <a:pt x="1437" y="6"/>
                  <a:pt x="1426" y="0"/>
                  <a:pt x="1413" y="0"/>
                </a:cubicBezTo>
                <a:cubicBezTo>
                  <a:pt x="1400" y="0"/>
                  <a:pt x="1389" y="6"/>
                  <a:pt x="1381" y="15"/>
                </a:cubicBezTo>
                <a:cubicBezTo>
                  <a:pt x="1373" y="6"/>
                  <a:pt x="1362" y="0"/>
                  <a:pt x="1349" y="0"/>
                </a:cubicBezTo>
                <a:cubicBezTo>
                  <a:pt x="1336" y="0"/>
                  <a:pt x="1324" y="6"/>
                  <a:pt x="1317" y="15"/>
                </a:cubicBezTo>
                <a:cubicBezTo>
                  <a:pt x="1309" y="6"/>
                  <a:pt x="1297" y="0"/>
                  <a:pt x="1284" y="0"/>
                </a:cubicBezTo>
                <a:cubicBezTo>
                  <a:pt x="1272" y="0"/>
                  <a:pt x="1261" y="6"/>
                  <a:pt x="1253" y="14"/>
                </a:cubicBezTo>
                <a:cubicBezTo>
                  <a:pt x="1245" y="6"/>
                  <a:pt x="1234" y="0"/>
                  <a:pt x="1222" y="0"/>
                </a:cubicBezTo>
                <a:cubicBezTo>
                  <a:pt x="1221" y="0"/>
                  <a:pt x="1221" y="0"/>
                  <a:pt x="1221" y="0"/>
                </a:cubicBezTo>
                <a:cubicBezTo>
                  <a:pt x="1220" y="0"/>
                  <a:pt x="1220" y="0"/>
                  <a:pt x="1220" y="0"/>
                </a:cubicBezTo>
                <a:cubicBezTo>
                  <a:pt x="1208" y="0"/>
                  <a:pt x="1196" y="6"/>
                  <a:pt x="1189" y="14"/>
                </a:cubicBezTo>
                <a:cubicBezTo>
                  <a:pt x="1181" y="6"/>
                  <a:pt x="1170" y="0"/>
                  <a:pt x="1157" y="0"/>
                </a:cubicBezTo>
                <a:cubicBezTo>
                  <a:pt x="1144" y="0"/>
                  <a:pt x="1133" y="6"/>
                  <a:pt x="1125" y="15"/>
                </a:cubicBezTo>
                <a:cubicBezTo>
                  <a:pt x="1117" y="6"/>
                  <a:pt x="1106" y="0"/>
                  <a:pt x="1093" y="0"/>
                </a:cubicBezTo>
                <a:cubicBezTo>
                  <a:pt x="1080" y="0"/>
                  <a:pt x="1069" y="6"/>
                  <a:pt x="1061" y="15"/>
                </a:cubicBezTo>
                <a:cubicBezTo>
                  <a:pt x="1053" y="6"/>
                  <a:pt x="1041" y="0"/>
                  <a:pt x="1028" y="0"/>
                </a:cubicBezTo>
                <a:cubicBezTo>
                  <a:pt x="1016" y="0"/>
                  <a:pt x="1004" y="6"/>
                  <a:pt x="996" y="15"/>
                </a:cubicBezTo>
                <a:cubicBezTo>
                  <a:pt x="988" y="6"/>
                  <a:pt x="977" y="0"/>
                  <a:pt x="964" y="0"/>
                </a:cubicBezTo>
                <a:cubicBezTo>
                  <a:pt x="951" y="0"/>
                  <a:pt x="940" y="6"/>
                  <a:pt x="932" y="15"/>
                </a:cubicBezTo>
                <a:cubicBezTo>
                  <a:pt x="924" y="6"/>
                  <a:pt x="913" y="0"/>
                  <a:pt x="900" y="0"/>
                </a:cubicBezTo>
                <a:cubicBezTo>
                  <a:pt x="887" y="0"/>
                  <a:pt x="875" y="6"/>
                  <a:pt x="868" y="15"/>
                </a:cubicBezTo>
                <a:cubicBezTo>
                  <a:pt x="860" y="6"/>
                  <a:pt x="848" y="0"/>
                  <a:pt x="835" y="0"/>
                </a:cubicBezTo>
                <a:cubicBezTo>
                  <a:pt x="823" y="0"/>
                  <a:pt x="811" y="6"/>
                  <a:pt x="803" y="15"/>
                </a:cubicBezTo>
                <a:cubicBezTo>
                  <a:pt x="795" y="6"/>
                  <a:pt x="784" y="0"/>
                  <a:pt x="771" y="0"/>
                </a:cubicBezTo>
                <a:cubicBezTo>
                  <a:pt x="758" y="0"/>
                  <a:pt x="747" y="6"/>
                  <a:pt x="739" y="15"/>
                </a:cubicBezTo>
                <a:cubicBezTo>
                  <a:pt x="731" y="6"/>
                  <a:pt x="719" y="0"/>
                  <a:pt x="707" y="0"/>
                </a:cubicBezTo>
                <a:cubicBezTo>
                  <a:pt x="694" y="0"/>
                  <a:pt x="682" y="6"/>
                  <a:pt x="674" y="15"/>
                </a:cubicBezTo>
                <a:cubicBezTo>
                  <a:pt x="667" y="6"/>
                  <a:pt x="655" y="0"/>
                  <a:pt x="642" y="0"/>
                </a:cubicBezTo>
                <a:cubicBezTo>
                  <a:pt x="629" y="0"/>
                  <a:pt x="618" y="6"/>
                  <a:pt x="610" y="15"/>
                </a:cubicBezTo>
                <a:cubicBezTo>
                  <a:pt x="602" y="6"/>
                  <a:pt x="591" y="0"/>
                  <a:pt x="578" y="0"/>
                </a:cubicBezTo>
                <a:cubicBezTo>
                  <a:pt x="565" y="0"/>
                  <a:pt x="554" y="6"/>
                  <a:pt x="546" y="15"/>
                </a:cubicBezTo>
                <a:cubicBezTo>
                  <a:pt x="538" y="6"/>
                  <a:pt x="526" y="0"/>
                  <a:pt x="514" y="0"/>
                </a:cubicBezTo>
                <a:cubicBezTo>
                  <a:pt x="501" y="0"/>
                  <a:pt x="489" y="6"/>
                  <a:pt x="481" y="15"/>
                </a:cubicBezTo>
                <a:cubicBezTo>
                  <a:pt x="473" y="6"/>
                  <a:pt x="462" y="0"/>
                  <a:pt x="449" y="0"/>
                </a:cubicBezTo>
                <a:cubicBezTo>
                  <a:pt x="436" y="0"/>
                  <a:pt x="425" y="6"/>
                  <a:pt x="417" y="15"/>
                </a:cubicBezTo>
                <a:cubicBezTo>
                  <a:pt x="409" y="6"/>
                  <a:pt x="398" y="0"/>
                  <a:pt x="385" y="0"/>
                </a:cubicBezTo>
                <a:cubicBezTo>
                  <a:pt x="372" y="0"/>
                  <a:pt x="360" y="6"/>
                  <a:pt x="353" y="15"/>
                </a:cubicBezTo>
                <a:cubicBezTo>
                  <a:pt x="345" y="6"/>
                  <a:pt x="333" y="0"/>
                  <a:pt x="320" y="0"/>
                </a:cubicBezTo>
                <a:cubicBezTo>
                  <a:pt x="308" y="0"/>
                  <a:pt x="296" y="6"/>
                  <a:pt x="288" y="15"/>
                </a:cubicBezTo>
                <a:cubicBezTo>
                  <a:pt x="280" y="6"/>
                  <a:pt x="269" y="0"/>
                  <a:pt x="256" y="0"/>
                </a:cubicBezTo>
                <a:cubicBezTo>
                  <a:pt x="243" y="0"/>
                  <a:pt x="232" y="6"/>
                  <a:pt x="224" y="15"/>
                </a:cubicBezTo>
                <a:cubicBezTo>
                  <a:pt x="216" y="6"/>
                  <a:pt x="205" y="0"/>
                  <a:pt x="192" y="0"/>
                </a:cubicBezTo>
                <a:cubicBezTo>
                  <a:pt x="179" y="0"/>
                  <a:pt x="167" y="6"/>
                  <a:pt x="160" y="15"/>
                </a:cubicBezTo>
                <a:cubicBezTo>
                  <a:pt x="152" y="6"/>
                  <a:pt x="140" y="0"/>
                  <a:pt x="127" y="0"/>
                </a:cubicBezTo>
                <a:cubicBezTo>
                  <a:pt x="115" y="0"/>
                  <a:pt x="103" y="6"/>
                  <a:pt x="95" y="15"/>
                </a:cubicBezTo>
                <a:cubicBezTo>
                  <a:pt x="87" y="6"/>
                  <a:pt x="76" y="0"/>
                  <a:pt x="63" y="0"/>
                </a:cubicBezTo>
                <a:cubicBezTo>
                  <a:pt x="50" y="0"/>
                  <a:pt x="39" y="6"/>
                  <a:pt x="31" y="15"/>
                </a:cubicBezTo>
                <a:cubicBezTo>
                  <a:pt x="23" y="6"/>
                  <a:pt x="12" y="1"/>
                  <a:pt x="0" y="0"/>
                </a:cubicBezTo>
                <a:cubicBezTo>
                  <a:pt x="0" y="146"/>
                  <a:pt x="0" y="146"/>
                  <a:pt x="0" y="146"/>
                </a:cubicBezTo>
                <a:cubicBezTo>
                  <a:pt x="2448" y="146"/>
                  <a:pt x="2448" y="146"/>
                  <a:pt x="2448" y="146"/>
                </a:cubicBezTo>
                <a:cubicBezTo>
                  <a:pt x="2448" y="1"/>
                  <a:pt x="2448" y="1"/>
                  <a:pt x="2448" y="1"/>
                </a:cubicBezTo>
                <a:cubicBezTo>
                  <a:pt x="2446" y="0"/>
                  <a:pt x="2445" y="0"/>
                  <a:pt x="2443" y="0"/>
                </a:cubicBezTo>
                <a:cubicBezTo>
                  <a:pt x="2430" y="0"/>
                  <a:pt x="2419" y="6"/>
                  <a:pt x="2411" y="15"/>
                </a:cubicBezTo>
                <a:close/>
              </a:path>
            </a:pathLst>
          </a:custGeom>
          <a:solidFill>
            <a:schemeClr val="accent5"/>
          </a:solidFill>
          <a:ln w="12748" cap="flat">
            <a:noFill/>
            <a:prstDash val="solid"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and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12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106527600" y="105613200"/>
            <a:chExt cx="7315200" cy="7829550"/>
          </a:xfrm>
        </p:grpSpPr>
        <p:sp>
          <p:nvSpPr>
            <p:cNvPr id="95" name="Freeform 127"/>
            <p:cNvSpPr>
              <a:spLocks/>
            </p:cNvSpPr>
            <p:nvPr/>
          </p:nvSpPr>
          <p:spPr bwMode="auto">
            <a:xfrm>
              <a:off x="106527600" y="105613200"/>
              <a:ext cx="7315200" cy="3456239"/>
            </a:xfrm>
            <a:custGeom>
              <a:avLst/>
              <a:gdLst/>
              <a:ahLst/>
              <a:cxnLst>
                <a:cxn ang="0">
                  <a:pos x="2448" y="0"/>
                </a:cxn>
                <a:cxn ang="0">
                  <a:pos x="0" y="0"/>
                </a:cxn>
                <a:cxn ang="0">
                  <a:pos x="0" y="526"/>
                </a:cxn>
                <a:cxn ang="0">
                  <a:pos x="2448" y="1144"/>
                </a:cxn>
                <a:cxn ang="0">
                  <a:pos x="2448" y="0"/>
                </a:cxn>
              </a:cxnLst>
              <a:rect l="0" t="0" r="r" b="b"/>
              <a:pathLst>
                <a:path w="2448" h="1144">
                  <a:moveTo>
                    <a:pt x="244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892" y="865"/>
                    <a:pt x="1708" y="1072"/>
                    <a:pt x="2448" y="1144"/>
                  </a:cubicBezTo>
                  <a:lnTo>
                    <a:pt x="2448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9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Freeform 128"/>
            <p:cNvSpPr>
              <a:spLocks/>
            </p:cNvSpPr>
            <p:nvPr/>
          </p:nvSpPr>
          <p:spPr bwMode="auto">
            <a:xfrm>
              <a:off x="106527600" y="110002823"/>
              <a:ext cx="7315200" cy="2473921"/>
            </a:xfrm>
            <a:custGeom>
              <a:avLst/>
              <a:gdLst/>
              <a:ahLst/>
              <a:cxnLst>
                <a:cxn ang="0">
                  <a:pos x="0" y="107"/>
                </a:cxn>
                <a:cxn ang="0">
                  <a:pos x="0" y="819"/>
                </a:cxn>
                <a:cxn ang="0">
                  <a:pos x="2252" y="445"/>
                </a:cxn>
                <a:cxn ang="0">
                  <a:pos x="2448" y="363"/>
                </a:cxn>
                <a:cxn ang="0">
                  <a:pos x="2448" y="0"/>
                </a:cxn>
                <a:cxn ang="0">
                  <a:pos x="0" y="107"/>
                </a:cxn>
              </a:cxnLst>
              <a:rect l="0" t="0" r="r" b="b"/>
              <a:pathLst>
                <a:path w="2448" h="819">
                  <a:moveTo>
                    <a:pt x="0" y="107"/>
                  </a:moveTo>
                  <a:cubicBezTo>
                    <a:pt x="0" y="819"/>
                    <a:pt x="0" y="819"/>
                    <a:pt x="0" y="819"/>
                  </a:cubicBezTo>
                  <a:cubicBezTo>
                    <a:pt x="806" y="765"/>
                    <a:pt x="1557" y="641"/>
                    <a:pt x="2252" y="445"/>
                  </a:cubicBezTo>
                  <a:cubicBezTo>
                    <a:pt x="2332" y="420"/>
                    <a:pt x="2398" y="393"/>
                    <a:pt x="2448" y="363"/>
                  </a:cubicBezTo>
                  <a:cubicBezTo>
                    <a:pt x="2448" y="0"/>
                    <a:pt x="2448" y="0"/>
                    <a:pt x="2448" y="0"/>
                  </a:cubicBezTo>
                  <a:cubicBezTo>
                    <a:pt x="1623" y="150"/>
                    <a:pt x="807" y="185"/>
                    <a:pt x="0" y="10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9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Freeform 129"/>
            <p:cNvSpPr>
              <a:spLocks/>
            </p:cNvSpPr>
            <p:nvPr/>
          </p:nvSpPr>
          <p:spPr bwMode="auto">
            <a:xfrm>
              <a:off x="106527600" y="111099323"/>
              <a:ext cx="7315200" cy="2343427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0" y="776"/>
                </a:cxn>
                <a:cxn ang="0">
                  <a:pos x="2448" y="776"/>
                </a:cxn>
                <a:cxn ang="0">
                  <a:pos x="2448" y="0"/>
                </a:cxn>
                <a:cxn ang="0">
                  <a:pos x="2252" y="82"/>
                </a:cxn>
                <a:cxn ang="0">
                  <a:pos x="0" y="456"/>
                </a:cxn>
              </a:cxnLst>
              <a:rect l="0" t="0" r="r" b="b"/>
              <a:pathLst>
                <a:path w="2448" h="776">
                  <a:moveTo>
                    <a:pt x="0" y="456"/>
                  </a:moveTo>
                  <a:cubicBezTo>
                    <a:pt x="0" y="776"/>
                    <a:pt x="0" y="776"/>
                    <a:pt x="0" y="776"/>
                  </a:cubicBezTo>
                  <a:cubicBezTo>
                    <a:pt x="2448" y="776"/>
                    <a:pt x="2448" y="776"/>
                    <a:pt x="2448" y="776"/>
                  </a:cubicBezTo>
                  <a:cubicBezTo>
                    <a:pt x="2448" y="0"/>
                    <a:pt x="2448" y="0"/>
                    <a:pt x="2448" y="0"/>
                  </a:cubicBezTo>
                  <a:cubicBezTo>
                    <a:pt x="2398" y="30"/>
                    <a:pt x="2332" y="57"/>
                    <a:pt x="2252" y="82"/>
                  </a:cubicBezTo>
                  <a:cubicBezTo>
                    <a:pt x="1557" y="278"/>
                    <a:pt x="806" y="402"/>
                    <a:pt x="0" y="456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Freeform 130"/>
            <p:cNvSpPr>
              <a:spLocks/>
            </p:cNvSpPr>
            <p:nvPr/>
          </p:nvSpPr>
          <p:spPr bwMode="auto">
            <a:xfrm>
              <a:off x="106527600" y="107202672"/>
              <a:ext cx="7315200" cy="3358369"/>
            </a:xfrm>
            <a:custGeom>
              <a:avLst/>
              <a:gdLst/>
              <a:ahLst/>
              <a:cxnLst>
                <a:cxn ang="0">
                  <a:pos x="2448" y="927"/>
                </a:cxn>
                <a:cxn ang="0">
                  <a:pos x="2448" y="618"/>
                </a:cxn>
                <a:cxn ang="0">
                  <a:pos x="0" y="0"/>
                </a:cxn>
                <a:cxn ang="0">
                  <a:pos x="0" y="1034"/>
                </a:cxn>
                <a:cxn ang="0">
                  <a:pos x="2448" y="927"/>
                </a:cxn>
              </a:cxnLst>
              <a:rect l="0" t="0" r="r" b="b"/>
              <a:pathLst>
                <a:path w="2448" h="1112">
                  <a:moveTo>
                    <a:pt x="2448" y="927"/>
                  </a:moveTo>
                  <a:cubicBezTo>
                    <a:pt x="2448" y="618"/>
                    <a:pt x="2448" y="618"/>
                    <a:pt x="2448" y="618"/>
                  </a:cubicBezTo>
                  <a:cubicBezTo>
                    <a:pt x="1708" y="546"/>
                    <a:pt x="892" y="339"/>
                    <a:pt x="0" y="0"/>
                  </a:cubicBezTo>
                  <a:cubicBezTo>
                    <a:pt x="0" y="1034"/>
                    <a:pt x="0" y="1034"/>
                    <a:pt x="0" y="1034"/>
                  </a:cubicBezTo>
                  <a:cubicBezTo>
                    <a:pt x="807" y="1112"/>
                    <a:pt x="1623" y="1077"/>
                    <a:pt x="2448" y="92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657600" cy="4495800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800">
                <a:solidFill>
                  <a:schemeClr val="tx2"/>
                </a:solidFill>
              </a:defRPr>
            </a:lvl1pPr>
            <a:lvl2pPr>
              <a:buFontTx/>
              <a:buNone/>
              <a:defRPr sz="2400">
                <a:solidFill>
                  <a:schemeClr val="bg1"/>
                </a:solidFill>
              </a:defRPr>
            </a:lvl2pPr>
            <a:lvl3pPr>
              <a:buFontTx/>
              <a:buNone/>
              <a:defRPr sz="2000">
                <a:solidFill>
                  <a:schemeClr val="bg1"/>
                </a:solidFill>
              </a:defRPr>
            </a:lvl3pPr>
            <a:lvl4pPr>
              <a:buFontTx/>
              <a:buNone/>
              <a:defRPr sz="1800">
                <a:solidFill>
                  <a:schemeClr val="bg1"/>
                </a:solidFill>
              </a:defRPr>
            </a:lvl4pPr>
            <a:lvl5pPr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0"/>
          </p:nvPr>
        </p:nvSpPr>
        <p:spPr>
          <a:xfrm>
            <a:off x="4724400" y="1828800"/>
            <a:ext cx="3124200" cy="4495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1"/>
          </p:nvPr>
        </p:nvSpPr>
        <p:spPr>
          <a:xfrm>
            <a:off x="685800" y="990600"/>
            <a:ext cx="7772400" cy="457200"/>
          </a:xfrm>
        </p:spPr>
        <p:txBody>
          <a:bodyPr>
            <a:normAutofit/>
          </a:bodyPr>
          <a:lstStyle>
            <a:lvl1pPr marL="0" indent="0" algn="l">
              <a:buNone/>
              <a:defRPr sz="2400" i="1" cap="none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6" name="Freeform 132"/>
          <p:cNvSpPr>
            <a:spLocks/>
          </p:cNvSpPr>
          <p:nvPr userDrawn="1"/>
        </p:nvSpPr>
        <p:spPr bwMode="auto">
          <a:xfrm>
            <a:off x="0" y="6553200"/>
            <a:ext cx="9144000" cy="317500"/>
          </a:xfrm>
          <a:custGeom>
            <a:avLst/>
            <a:gdLst/>
            <a:ahLst/>
            <a:cxnLst>
              <a:cxn ang="0">
                <a:pos x="2379" y="0"/>
              </a:cxn>
              <a:cxn ang="0">
                <a:pos x="2314" y="0"/>
              </a:cxn>
              <a:cxn ang="0">
                <a:pos x="2250" y="0"/>
              </a:cxn>
              <a:cxn ang="0">
                <a:pos x="2185" y="0"/>
              </a:cxn>
              <a:cxn ang="0">
                <a:pos x="2121" y="0"/>
              </a:cxn>
              <a:cxn ang="0">
                <a:pos x="2057" y="0"/>
              </a:cxn>
              <a:cxn ang="0">
                <a:pos x="1992" y="0"/>
              </a:cxn>
              <a:cxn ang="0">
                <a:pos x="1928" y="0"/>
              </a:cxn>
              <a:cxn ang="0">
                <a:pos x="1864" y="0"/>
              </a:cxn>
              <a:cxn ang="0">
                <a:pos x="1799" y="0"/>
              </a:cxn>
              <a:cxn ang="0">
                <a:pos x="1735" y="0"/>
              </a:cxn>
              <a:cxn ang="0">
                <a:pos x="1671" y="0"/>
              </a:cxn>
              <a:cxn ang="0">
                <a:pos x="1606" y="0"/>
              </a:cxn>
              <a:cxn ang="0">
                <a:pos x="1542" y="0"/>
              </a:cxn>
              <a:cxn ang="0">
                <a:pos x="1477" y="0"/>
              </a:cxn>
              <a:cxn ang="0">
                <a:pos x="1413" y="0"/>
              </a:cxn>
              <a:cxn ang="0">
                <a:pos x="1349" y="0"/>
              </a:cxn>
              <a:cxn ang="0">
                <a:pos x="1284" y="0"/>
              </a:cxn>
              <a:cxn ang="0">
                <a:pos x="1222" y="0"/>
              </a:cxn>
              <a:cxn ang="0">
                <a:pos x="1220" y="0"/>
              </a:cxn>
              <a:cxn ang="0">
                <a:pos x="1157" y="0"/>
              </a:cxn>
              <a:cxn ang="0">
                <a:pos x="1093" y="0"/>
              </a:cxn>
              <a:cxn ang="0">
                <a:pos x="1028" y="0"/>
              </a:cxn>
              <a:cxn ang="0">
                <a:pos x="964" y="0"/>
              </a:cxn>
              <a:cxn ang="0">
                <a:pos x="900" y="0"/>
              </a:cxn>
              <a:cxn ang="0">
                <a:pos x="835" y="0"/>
              </a:cxn>
              <a:cxn ang="0">
                <a:pos x="771" y="0"/>
              </a:cxn>
              <a:cxn ang="0">
                <a:pos x="707" y="0"/>
              </a:cxn>
              <a:cxn ang="0">
                <a:pos x="642" y="0"/>
              </a:cxn>
              <a:cxn ang="0">
                <a:pos x="578" y="0"/>
              </a:cxn>
              <a:cxn ang="0">
                <a:pos x="514" y="0"/>
              </a:cxn>
              <a:cxn ang="0">
                <a:pos x="449" y="0"/>
              </a:cxn>
              <a:cxn ang="0">
                <a:pos x="385" y="0"/>
              </a:cxn>
              <a:cxn ang="0">
                <a:pos x="320" y="0"/>
              </a:cxn>
              <a:cxn ang="0">
                <a:pos x="256" y="0"/>
              </a:cxn>
              <a:cxn ang="0">
                <a:pos x="192" y="0"/>
              </a:cxn>
              <a:cxn ang="0">
                <a:pos x="127" y="0"/>
              </a:cxn>
              <a:cxn ang="0">
                <a:pos x="63" y="0"/>
              </a:cxn>
              <a:cxn ang="0">
                <a:pos x="0" y="0"/>
              </a:cxn>
              <a:cxn ang="0">
                <a:pos x="2448" y="146"/>
              </a:cxn>
              <a:cxn ang="0">
                <a:pos x="2443" y="0"/>
              </a:cxn>
            </a:cxnLst>
            <a:rect l="0" t="0" r="r" b="b"/>
            <a:pathLst>
              <a:path w="2448" h="146">
                <a:moveTo>
                  <a:pt x="2411" y="15"/>
                </a:moveTo>
                <a:cubicBezTo>
                  <a:pt x="2403" y="6"/>
                  <a:pt x="2391" y="0"/>
                  <a:pt x="2379" y="0"/>
                </a:cubicBezTo>
                <a:cubicBezTo>
                  <a:pt x="2366" y="0"/>
                  <a:pt x="2354" y="6"/>
                  <a:pt x="2346" y="15"/>
                </a:cubicBezTo>
                <a:cubicBezTo>
                  <a:pt x="2339" y="6"/>
                  <a:pt x="2327" y="0"/>
                  <a:pt x="2314" y="0"/>
                </a:cubicBezTo>
                <a:cubicBezTo>
                  <a:pt x="2301" y="0"/>
                  <a:pt x="2290" y="6"/>
                  <a:pt x="2282" y="15"/>
                </a:cubicBezTo>
                <a:cubicBezTo>
                  <a:pt x="2274" y="6"/>
                  <a:pt x="2263" y="0"/>
                  <a:pt x="2250" y="0"/>
                </a:cubicBezTo>
                <a:cubicBezTo>
                  <a:pt x="2237" y="0"/>
                  <a:pt x="2226" y="6"/>
                  <a:pt x="2218" y="15"/>
                </a:cubicBezTo>
                <a:cubicBezTo>
                  <a:pt x="2210" y="6"/>
                  <a:pt x="2198" y="0"/>
                  <a:pt x="2185" y="0"/>
                </a:cubicBezTo>
                <a:cubicBezTo>
                  <a:pt x="2173" y="0"/>
                  <a:pt x="2161" y="6"/>
                  <a:pt x="2153" y="15"/>
                </a:cubicBezTo>
                <a:cubicBezTo>
                  <a:pt x="2145" y="6"/>
                  <a:pt x="2134" y="0"/>
                  <a:pt x="2121" y="0"/>
                </a:cubicBezTo>
                <a:cubicBezTo>
                  <a:pt x="2108" y="0"/>
                  <a:pt x="2097" y="6"/>
                  <a:pt x="2089" y="15"/>
                </a:cubicBezTo>
                <a:cubicBezTo>
                  <a:pt x="2081" y="6"/>
                  <a:pt x="2070" y="0"/>
                  <a:pt x="2057" y="0"/>
                </a:cubicBezTo>
                <a:cubicBezTo>
                  <a:pt x="2044" y="0"/>
                  <a:pt x="2032" y="6"/>
                  <a:pt x="2025" y="15"/>
                </a:cubicBezTo>
                <a:cubicBezTo>
                  <a:pt x="2017" y="6"/>
                  <a:pt x="2005" y="0"/>
                  <a:pt x="1992" y="0"/>
                </a:cubicBezTo>
                <a:cubicBezTo>
                  <a:pt x="1980" y="0"/>
                  <a:pt x="1968" y="6"/>
                  <a:pt x="1960" y="15"/>
                </a:cubicBezTo>
                <a:cubicBezTo>
                  <a:pt x="1952" y="6"/>
                  <a:pt x="1941" y="0"/>
                  <a:pt x="1928" y="0"/>
                </a:cubicBezTo>
                <a:cubicBezTo>
                  <a:pt x="1915" y="0"/>
                  <a:pt x="1904" y="6"/>
                  <a:pt x="1896" y="15"/>
                </a:cubicBezTo>
                <a:cubicBezTo>
                  <a:pt x="1888" y="6"/>
                  <a:pt x="1876" y="0"/>
                  <a:pt x="1864" y="0"/>
                </a:cubicBezTo>
                <a:cubicBezTo>
                  <a:pt x="1851" y="0"/>
                  <a:pt x="1839" y="6"/>
                  <a:pt x="1831" y="15"/>
                </a:cubicBezTo>
                <a:cubicBezTo>
                  <a:pt x="1824" y="6"/>
                  <a:pt x="1812" y="0"/>
                  <a:pt x="1799" y="0"/>
                </a:cubicBezTo>
                <a:cubicBezTo>
                  <a:pt x="1786" y="0"/>
                  <a:pt x="1775" y="6"/>
                  <a:pt x="1767" y="15"/>
                </a:cubicBezTo>
                <a:cubicBezTo>
                  <a:pt x="1759" y="6"/>
                  <a:pt x="1748" y="0"/>
                  <a:pt x="1735" y="0"/>
                </a:cubicBezTo>
                <a:cubicBezTo>
                  <a:pt x="1722" y="0"/>
                  <a:pt x="1711" y="6"/>
                  <a:pt x="1703" y="15"/>
                </a:cubicBezTo>
                <a:cubicBezTo>
                  <a:pt x="1695" y="6"/>
                  <a:pt x="1683" y="0"/>
                  <a:pt x="1671" y="0"/>
                </a:cubicBezTo>
                <a:cubicBezTo>
                  <a:pt x="1658" y="0"/>
                  <a:pt x="1646" y="6"/>
                  <a:pt x="1638" y="15"/>
                </a:cubicBezTo>
                <a:cubicBezTo>
                  <a:pt x="1630" y="6"/>
                  <a:pt x="1619" y="0"/>
                  <a:pt x="1606" y="0"/>
                </a:cubicBezTo>
                <a:cubicBezTo>
                  <a:pt x="1593" y="0"/>
                  <a:pt x="1582" y="6"/>
                  <a:pt x="1574" y="15"/>
                </a:cubicBezTo>
                <a:cubicBezTo>
                  <a:pt x="1566" y="6"/>
                  <a:pt x="1555" y="0"/>
                  <a:pt x="1542" y="0"/>
                </a:cubicBezTo>
                <a:cubicBezTo>
                  <a:pt x="1529" y="0"/>
                  <a:pt x="1517" y="6"/>
                  <a:pt x="1510" y="15"/>
                </a:cubicBezTo>
                <a:cubicBezTo>
                  <a:pt x="1502" y="6"/>
                  <a:pt x="1490" y="0"/>
                  <a:pt x="1477" y="0"/>
                </a:cubicBezTo>
                <a:cubicBezTo>
                  <a:pt x="1465" y="0"/>
                  <a:pt x="1453" y="6"/>
                  <a:pt x="1445" y="15"/>
                </a:cubicBezTo>
                <a:cubicBezTo>
                  <a:pt x="1437" y="6"/>
                  <a:pt x="1426" y="0"/>
                  <a:pt x="1413" y="0"/>
                </a:cubicBezTo>
                <a:cubicBezTo>
                  <a:pt x="1400" y="0"/>
                  <a:pt x="1389" y="6"/>
                  <a:pt x="1381" y="15"/>
                </a:cubicBezTo>
                <a:cubicBezTo>
                  <a:pt x="1373" y="6"/>
                  <a:pt x="1362" y="0"/>
                  <a:pt x="1349" y="0"/>
                </a:cubicBezTo>
                <a:cubicBezTo>
                  <a:pt x="1336" y="0"/>
                  <a:pt x="1324" y="6"/>
                  <a:pt x="1317" y="15"/>
                </a:cubicBezTo>
                <a:cubicBezTo>
                  <a:pt x="1309" y="6"/>
                  <a:pt x="1297" y="0"/>
                  <a:pt x="1284" y="0"/>
                </a:cubicBezTo>
                <a:cubicBezTo>
                  <a:pt x="1272" y="0"/>
                  <a:pt x="1261" y="6"/>
                  <a:pt x="1253" y="14"/>
                </a:cubicBezTo>
                <a:cubicBezTo>
                  <a:pt x="1245" y="6"/>
                  <a:pt x="1234" y="0"/>
                  <a:pt x="1222" y="0"/>
                </a:cubicBezTo>
                <a:cubicBezTo>
                  <a:pt x="1221" y="0"/>
                  <a:pt x="1221" y="0"/>
                  <a:pt x="1221" y="0"/>
                </a:cubicBezTo>
                <a:cubicBezTo>
                  <a:pt x="1220" y="0"/>
                  <a:pt x="1220" y="0"/>
                  <a:pt x="1220" y="0"/>
                </a:cubicBezTo>
                <a:cubicBezTo>
                  <a:pt x="1208" y="0"/>
                  <a:pt x="1196" y="6"/>
                  <a:pt x="1189" y="14"/>
                </a:cubicBezTo>
                <a:cubicBezTo>
                  <a:pt x="1181" y="6"/>
                  <a:pt x="1170" y="0"/>
                  <a:pt x="1157" y="0"/>
                </a:cubicBezTo>
                <a:cubicBezTo>
                  <a:pt x="1144" y="0"/>
                  <a:pt x="1133" y="6"/>
                  <a:pt x="1125" y="15"/>
                </a:cubicBezTo>
                <a:cubicBezTo>
                  <a:pt x="1117" y="6"/>
                  <a:pt x="1106" y="0"/>
                  <a:pt x="1093" y="0"/>
                </a:cubicBezTo>
                <a:cubicBezTo>
                  <a:pt x="1080" y="0"/>
                  <a:pt x="1069" y="6"/>
                  <a:pt x="1061" y="15"/>
                </a:cubicBezTo>
                <a:cubicBezTo>
                  <a:pt x="1053" y="6"/>
                  <a:pt x="1041" y="0"/>
                  <a:pt x="1028" y="0"/>
                </a:cubicBezTo>
                <a:cubicBezTo>
                  <a:pt x="1016" y="0"/>
                  <a:pt x="1004" y="6"/>
                  <a:pt x="996" y="15"/>
                </a:cubicBezTo>
                <a:cubicBezTo>
                  <a:pt x="988" y="6"/>
                  <a:pt x="977" y="0"/>
                  <a:pt x="964" y="0"/>
                </a:cubicBezTo>
                <a:cubicBezTo>
                  <a:pt x="951" y="0"/>
                  <a:pt x="940" y="6"/>
                  <a:pt x="932" y="15"/>
                </a:cubicBezTo>
                <a:cubicBezTo>
                  <a:pt x="924" y="6"/>
                  <a:pt x="913" y="0"/>
                  <a:pt x="900" y="0"/>
                </a:cubicBezTo>
                <a:cubicBezTo>
                  <a:pt x="887" y="0"/>
                  <a:pt x="875" y="6"/>
                  <a:pt x="868" y="15"/>
                </a:cubicBezTo>
                <a:cubicBezTo>
                  <a:pt x="860" y="6"/>
                  <a:pt x="848" y="0"/>
                  <a:pt x="835" y="0"/>
                </a:cubicBezTo>
                <a:cubicBezTo>
                  <a:pt x="823" y="0"/>
                  <a:pt x="811" y="6"/>
                  <a:pt x="803" y="15"/>
                </a:cubicBezTo>
                <a:cubicBezTo>
                  <a:pt x="795" y="6"/>
                  <a:pt x="784" y="0"/>
                  <a:pt x="771" y="0"/>
                </a:cubicBezTo>
                <a:cubicBezTo>
                  <a:pt x="758" y="0"/>
                  <a:pt x="747" y="6"/>
                  <a:pt x="739" y="15"/>
                </a:cubicBezTo>
                <a:cubicBezTo>
                  <a:pt x="731" y="6"/>
                  <a:pt x="719" y="0"/>
                  <a:pt x="707" y="0"/>
                </a:cubicBezTo>
                <a:cubicBezTo>
                  <a:pt x="694" y="0"/>
                  <a:pt x="682" y="6"/>
                  <a:pt x="674" y="15"/>
                </a:cubicBezTo>
                <a:cubicBezTo>
                  <a:pt x="667" y="6"/>
                  <a:pt x="655" y="0"/>
                  <a:pt x="642" y="0"/>
                </a:cubicBezTo>
                <a:cubicBezTo>
                  <a:pt x="629" y="0"/>
                  <a:pt x="618" y="6"/>
                  <a:pt x="610" y="15"/>
                </a:cubicBezTo>
                <a:cubicBezTo>
                  <a:pt x="602" y="6"/>
                  <a:pt x="591" y="0"/>
                  <a:pt x="578" y="0"/>
                </a:cubicBezTo>
                <a:cubicBezTo>
                  <a:pt x="565" y="0"/>
                  <a:pt x="554" y="6"/>
                  <a:pt x="546" y="15"/>
                </a:cubicBezTo>
                <a:cubicBezTo>
                  <a:pt x="538" y="6"/>
                  <a:pt x="526" y="0"/>
                  <a:pt x="514" y="0"/>
                </a:cubicBezTo>
                <a:cubicBezTo>
                  <a:pt x="501" y="0"/>
                  <a:pt x="489" y="6"/>
                  <a:pt x="481" y="15"/>
                </a:cubicBezTo>
                <a:cubicBezTo>
                  <a:pt x="473" y="6"/>
                  <a:pt x="462" y="0"/>
                  <a:pt x="449" y="0"/>
                </a:cubicBezTo>
                <a:cubicBezTo>
                  <a:pt x="436" y="0"/>
                  <a:pt x="425" y="6"/>
                  <a:pt x="417" y="15"/>
                </a:cubicBezTo>
                <a:cubicBezTo>
                  <a:pt x="409" y="6"/>
                  <a:pt x="398" y="0"/>
                  <a:pt x="385" y="0"/>
                </a:cubicBezTo>
                <a:cubicBezTo>
                  <a:pt x="372" y="0"/>
                  <a:pt x="360" y="6"/>
                  <a:pt x="353" y="15"/>
                </a:cubicBezTo>
                <a:cubicBezTo>
                  <a:pt x="345" y="6"/>
                  <a:pt x="333" y="0"/>
                  <a:pt x="320" y="0"/>
                </a:cubicBezTo>
                <a:cubicBezTo>
                  <a:pt x="308" y="0"/>
                  <a:pt x="296" y="6"/>
                  <a:pt x="288" y="15"/>
                </a:cubicBezTo>
                <a:cubicBezTo>
                  <a:pt x="280" y="6"/>
                  <a:pt x="269" y="0"/>
                  <a:pt x="256" y="0"/>
                </a:cubicBezTo>
                <a:cubicBezTo>
                  <a:pt x="243" y="0"/>
                  <a:pt x="232" y="6"/>
                  <a:pt x="224" y="15"/>
                </a:cubicBezTo>
                <a:cubicBezTo>
                  <a:pt x="216" y="6"/>
                  <a:pt x="205" y="0"/>
                  <a:pt x="192" y="0"/>
                </a:cubicBezTo>
                <a:cubicBezTo>
                  <a:pt x="179" y="0"/>
                  <a:pt x="167" y="6"/>
                  <a:pt x="160" y="15"/>
                </a:cubicBezTo>
                <a:cubicBezTo>
                  <a:pt x="152" y="6"/>
                  <a:pt x="140" y="0"/>
                  <a:pt x="127" y="0"/>
                </a:cubicBezTo>
                <a:cubicBezTo>
                  <a:pt x="115" y="0"/>
                  <a:pt x="103" y="6"/>
                  <a:pt x="95" y="15"/>
                </a:cubicBezTo>
                <a:cubicBezTo>
                  <a:pt x="87" y="6"/>
                  <a:pt x="76" y="0"/>
                  <a:pt x="63" y="0"/>
                </a:cubicBezTo>
                <a:cubicBezTo>
                  <a:pt x="50" y="0"/>
                  <a:pt x="39" y="6"/>
                  <a:pt x="31" y="15"/>
                </a:cubicBezTo>
                <a:cubicBezTo>
                  <a:pt x="23" y="6"/>
                  <a:pt x="12" y="1"/>
                  <a:pt x="0" y="0"/>
                </a:cubicBezTo>
                <a:cubicBezTo>
                  <a:pt x="0" y="146"/>
                  <a:pt x="0" y="146"/>
                  <a:pt x="0" y="146"/>
                </a:cubicBezTo>
                <a:cubicBezTo>
                  <a:pt x="2448" y="146"/>
                  <a:pt x="2448" y="146"/>
                  <a:pt x="2448" y="146"/>
                </a:cubicBezTo>
                <a:cubicBezTo>
                  <a:pt x="2448" y="1"/>
                  <a:pt x="2448" y="1"/>
                  <a:pt x="2448" y="1"/>
                </a:cubicBezTo>
                <a:cubicBezTo>
                  <a:pt x="2446" y="0"/>
                  <a:pt x="2445" y="0"/>
                  <a:pt x="2443" y="0"/>
                </a:cubicBezTo>
                <a:cubicBezTo>
                  <a:pt x="2430" y="0"/>
                  <a:pt x="2419" y="6"/>
                  <a:pt x="2411" y="15"/>
                </a:cubicBezTo>
                <a:close/>
              </a:path>
            </a:pathLst>
          </a:custGeom>
          <a:solidFill>
            <a:schemeClr val="accent5"/>
          </a:solidFill>
          <a:ln w="12748" cap="flat">
            <a:noFill/>
            <a:prstDash val="solid"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7" name="Group 76"/>
          <p:cNvGrpSpPr/>
          <p:nvPr userDrawn="1"/>
        </p:nvGrpSpPr>
        <p:grpSpPr>
          <a:xfrm>
            <a:off x="7315200" y="5519058"/>
            <a:ext cx="1447800" cy="797604"/>
            <a:chOff x="7315200" y="5519058"/>
            <a:chExt cx="1447800" cy="797604"/>
          </a:xfrm>
        </p:grpSpPr>
        <p:grpSp>
          <p:nvGrpSpPr>
            <p:cNvPr id="78" name="Group 161"/>
            <p:cNvGrpSpPr>
              <a:grpSpLocks/>
            </p:cNvGrpSpPr>
            <p:nvPr userDrawn="1"/>
          </p:nvGrpSpPr>
          <p:grpSpPr bwMode="auto">
            <a:xfrm>
              <a:off x="7315219" y="5561887"/>
              <a:ext cx="1447516" cy="754786"/>
              <a:chOff x="6934200" y="3733800"/>
              <a:chExt cx="1592263" cy="830262"/>
            </a:xfrm>
          </p:grpSpPr>
          <p:sp>
            <p:nvSpPr>
              <p:cNvPr id="81" name="Freeform 138"/>
              <p:cNvSpPr>
                <a:spLocks/>
              </p:cNvSpPr>
              <p:nvPr/>
            </p:nvSpPr>
            <p:spPr bwMode="auto">
              <a:xfrm>
                <a:off x="7015163" y="4000500"/>
                <a:ext cx="131762" cy="127000"/>
              </a:xfrm>
              <a:custGeom>
                <a:avLst/>
                <a:gdLst/>
                <a:ahLst/>
                <a:cxnLst>
                  <a:cxn ang="0">
                    <a:pos x="100892" y="25224"/>
                  </a:cxn>
                  <a:cxn ang="0">
                    <a:pos x="88280" y="15523"/>
                  </a:cxn>
                  <a:cxn ang="0">
                    <a:pos x="75184" y="8247"/>
                  </a:cxn>
                  <a:cxn ang="0">
                    <a:pos x="61117" y="2911"/>
                  </a:cxn>
                  <a:cxn ang="0">
                    <a:pos x="46565" y="485"/>
                  </a:cxn>
                  <a:cxn ang="0">
                    <a:pos x="31529" y="0"/>
                  </a:cxn>
                  <a:cxn ang="0">
                    <a:pos x="16977" y="1456"/>
                  </a:cxn>
                  <a:cxn ang="0">
                    <a:pos x="2910" y="5336"/>
                  </a:cxn>
                  <a:cxn ang="0">
                    <a:pos x="485" y="19888"/>
                  </a:cxn>
                  <a:cxn ang="0">
                    <a:pos x="0" y="34925"/>
                  </a:cxn>
                  <a:cxn ang="0">
                    <a:pos x="1940" y="49477"/>
                  </a:cxn>
                  <a:cxn ang="0">
                    <a:pos x="5821" y="63544"/>
                  </a:cxn>
                  <a:cxn ang="0">
                    <a:pos x="12126" y="77126"/>
                  </a:cxn>
                  <a:cxn ang="0">
                    <a:pos x="20858" y="89738"/>
                  </a:cxn>
                  <a:cxn ang="0">
                    <a:pos x="31529" y="101380"/>
                  </a:cxn>
                  <a:cxn ang="0">
                    <a:pos x="43655" y="111081"/>
                  </a:cxn>
                  <a:cxn ang="0">
                    <a:pos x="57237" y="117872"/>
                  </a:cxn>
                  <a:cxn ang="0">
                    <a:pos x="71303" y="123208"/>
                  </a:cxn>
                  <a:cxn ang="0">
                    <a:pos x="85370" y="125633"/>
                  </a:cxn>
                  <a:cxn ang="0">
                    <a:pos x="100407" y="126118"/>
                  </a:cxn>
                  <a:cxn ang="0">
                    <a:pos x="114958" y="124663"/>
                  </a:cxn>
                  <a:cxn ang="0">
                    <a:pos x="129025" y="120783"/>
                  </a:cxn>
                  <a:cxn ang="0">
                    <a:pos x="131450" y="106231"/>
                  </a:cxn>
                  <a:cxn ang="0">
                    <a:pos x="131935" y="91678"/>
                  </a:cxn>
                  <a:cxn ang="0">
                    <a:pos x="129995" y="77126"/>
                  </a:cxn>
                  <a:cxn ang="0">
                    <a:pos x="126115" y="62574"/>
                  </a:cxn>
                  <a:cxn ang="0">
                    <a:pos x="119809" y="48992"/>
                  </a:cxn>
                  <a:cxn ang="0">
                    <a:pos x="111563" y="36381"/>
                  </a:cxn>
                  <a:cxn ang="0">
                    <a:pos x="100892" y="25224"/>
                  </a:cxn>
                </a:cxnLst>
                <a:rect l="0" t="0" r="r" b="b"/>
                <a:pathLst>
                  <a:path w="131935" h="126118">
                    <a:moveTo>
                      <a:pt x="100892" y="25224"/>
                    </a:moveTo>
                    <a:lnTo>
                      <a:pt x="88280" y="15523"/>
                    </a:lnTo>
                    <a:lnTo>
                      <a:pt x="75184" y="8247"/>
                    </a:lnTo>
                    <a:lnTo>
                      <a:pt x="61117" y="2911"/>
                    </a:lnTo>
                    <a:lnTo>
                      <a:pt x="46565" y="485"/>
                    </a:lnTo>
                    <a:lnTo>
                      <a:pt x="31529" y="0"/>
                    </a:lnTo>
                    <a:lnTo>
                      <a:pt x="16977" y="1456"/>
                    </a:lnTo>
                    <a:lnTo>
                      <a:pt x="2910" y="5336"/>
                    </a:lnTo>
                    <a:lnTo>
                      <a:pt x="485" y="19888"/>
                    </a:lnTo>
                    <a:lnTo>
                      <a:pt x="0" y="34925"/>
                    </a:lnTo>
                    <a:lnTo>
                      <a:pt x="1940" y="49477"/>
                    </a:lnTo>
                    <a:lnTo>
                      <a:pt x="5821" y="63544"/>
                    </a:lnTo>
                    <a:lnTo>
                      <a:pt x="12126" y="77126"/>
                    </a:lnTo>
                    <a:lnTo>
                      <a:pt x="20858" y="89738"/>
                    </a:lnTo>
                    <a:lnTo>
                      <a:pt x="31529" y="101380"/>
                    </a:lnTo>
                    <a:lnTo>
                      <a:pt x="43655" y="111081"/>
                    </a:lnTo>
                    <a:lnTo>
                      <a:pt x="57237" y="117872"/>
                    </a:lnTo>
                    <a:lnTo>
                      <a:pt x="71303" y="123208"/>
                    </a:lnTo>
                    <a:lnTo>
                      <a:pt x="85370" y="125633"/>
                    </a:lnTo>
                    <a:lnTo>
                      <a:pt x="100407" y="126118"/>
                    </a:lnTo>
                    <a:lnTo>
                      <a:pt x="114958" y="124663"/>
                    </a:lnTo>
                    <a:lnTo>
                      <a:pt x="129025" y="120783"/>
                    </a:lnTo>
                    <a:lnTo>
                      <a:pt x="131450" y="106231"/>
                    </a:lnTo>
                    <a:lnTo>
                      <a:pt x="131935" y="91678"/>
                    </a:lnTo>
                    <a:lnTo>
                      <a:pt x="129995" y="77126"/>
                    </a:lnTo>
                    <a:lnTo>
                      <a:pt x="126115" y="62574"/>
                    </a:lnTo>
                    <a:lnTo>
                      <a:pt x="119809" y="48992"/>
                    </a:lnTo>
                    <a:lnTo>
                      <a:pt x="111563" y="36381"/>
                    </a:lnTo>
                    <a:lnTo>
                      <a:pt x="100892" y="25224"/>
                    </a:lnTo>
                    <a:close/>
                  </a:path>
                </a:pathLst>
              </a:custGeom>
              <a:solidFill>
                <a:srgbClr val="A6AA5A"/>
              </a:solidFill>
              <a:ln w="0">
                <a:solidFill>
                  <a:srgbClr val="A6AA5A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Freeform 139"/>
              <p:cNvSpPr>
                <a:spLocks/>
              </p:cNvSpPr>
              <p:nvPr/>
            </p:nvSpPr>
            <p:spPr bwMode="auto">
              <a:xfrm>
                <a:off x="6934200" y="4116387"/>
                <a:ext cx="500063" cy="447675"/>
              </a:xfrm>
              <a:custGeom>
                <a:avLst/>
                <a:gdLst/>
                <a:ahLst/>
                <a:cxnLst>
                  <a:cxn ang="0">
                    <a:pos x="262415" y="9216"/>
                  </a:cxn>
                  <a:cxn ang="0">
                    <a:pos x="224096" y="25709"/>
                  </a:cxn>
                  <a:cxn ang="0">
                    <a:pos x="181896" y="19888"/>
                  </a:cxn>
                  <a:cxn ang="0">
                    <a:pos x="139696" y="24253"/>
                  </a:cxn>
                  <a:cxn ang="0">
                    <a:pos x="98466" y="39291"/>
                  </a:cxn>
                  <a:cxn ang="0">
                    <a:pos x="62572" y="63059"/>
                  </a:cxn>
                  <a:cxn ang="0">
                    <a:pos x="34924" y="92163"/>
                  </a:cxn>
                  <a:cxn ang="0">
                    <a:pos x="15036" y="125148"/>
                  </a:cxn>
                  <a:cxn ang="0">
                    <a:pos x="3880" y="160558"/>
                  </a:cxn>
                  <a:cxn ang="0">
                    <a:pos x="0" y="198878"/>
                  </a:cxn>
                  <a:cxn ang="0">
                    <a:pos x="4365" y="237684"/>
                  </a:cxn>
                  <a:cxn ang="0">
                    <a:pos x="16492" y="276490"/>
                  </a:cxn>
                  <a:cxn ang="0">
                    <a:pos x="37834" y="317720"/>
                  </a:cxn>
                  <a:cxn ang="0">
                    <a:pos x="65967" y="357496"/>
                  </a:cxn>
                  <a:cxn ang="0">
                    <a:pos x="98466" y="391451"/>
                  </a:cxn>
                  <a:cxn ang="0">
                    <a:pos x="133390" y="418615"/>
                  </a:cxn>
                  <a:cxn ang="0">
                    <a:pos x="170739" y="437533"/>
                  </a:cxn>
                  <a:cxn ang="0">
                    <a:pos x="209059" y="446264"/>
                  </a:cxn>
                  <a:cxn ang="0">
                    <a:pos x="247378" y="443353"/>
                  </a:cxn>
                  <a:cxn ang="0">
                    <a:pos x="272116" y="434137"/>
                  </a:cxn>
                  <a:cxn ang="0">
                    <a:pos x="299279" y="430742"/>
                  </a:cxn>
                  <a:cxn ang="0">
                    <a:pos x="333233" y="432197"/>
                  </a:cxn>
                  <a:cxn ang="0">
                    <a:pos x="369612" y="421525"/>
                  </a:cxn>
                  <a:cxn ang="0">
                    <a:pos x="405022" y="400182"/>
                  </a:cxn>
                  <a:cxn ang="0">
                    <a:pos x="437520" y="369138"/>
                  </a:cxn>
                  <a:cxn ang="0">
                    <a:pos x="465169" y="329847"/>
                  </a:cxn>
                  <a:cxn ang="0">
                    <a:pos x="485541" y="283280"/>
                  </a:cxn>
                  <a:cxn ang="0">
                    <a:pos x="497667" y="230893"/>
                  </a:cxn>
                  <a:cxn ang="0">
                    <a:pos x="499607" y="178991"/>
                  </a:cxn>
                  <a:cxn ang="0">
                    <a:pos x="491362" y="133394"/>
                  </a:cxn>
                  <a:cxn ang="0">
                    <a:pos x="474385" y="93133"/>
                  </a:cxn>
                  <a:cxn ang="0">
                    <a:pos x="449647" y="59178"/>
                  </a:cxn>
                  <a:cxn ang="0">
                    <a:pos x="418603" y="32015"/>
                  </a:cxn>
                  <a:cxn ang="0">
                    <a:pos x="383679" y="12612"/>
                  </a:cxn>
                  <a:cxn ang="0">
                    <a:pos x="344875" y="1940"/>
                  </a:cxn>
                  <a:cxn ang="0">
                    <a:pos x="304130" y="485"/>
                  </a:cxn>
                </a:cxnLst>
                <a:rect l="0" t="0" r="r" b="b"/>
                <a:pathLst>
                  <a:path w="500093" h="446264">
                    <a:moveTo>
                      <a:pt x="283758" y="3395"/>
                    </a:moveTo>
                    <a:lnTo>
                      <a:pt x="262415" y="9216"/>
                    </a:lnTo>
                    <a:lnTo>
                      <a:pt x="242528" y="16492"/>
                    </a:lnTo>
                    <a:lnTo>
                      <a:pt x="224096" y="25709"/>
                    </a:lnTo>
                    <a:lnTo>
                      <a:pt x="203238" y="21343"/>
                    </a:lnTo>
                    <a:lnTo>
                      <a:pt x="181896" y="19888"/>
                    </a:lnTo>
                    <a:lnTo>
                      <a:pt x="160553" y="20858"/>
                    </a:lnTo>
                    <a:lnTo>
                      <a:pt x="139696" y="24253"/>
                    </a:lnTo>
                    <a:lnTo>
                      <a:pt x="118838" y="30074"/>
                    </a:lnTo>
                    <a:lnTo>
                      <a:pt x="98466" y="39291"/>
                    </a:lnTo>
                    <a:lnTo>
                      <a:pt x="79549" y="50447"/>
                    </a:lnTo>
                    <a:lnTo>
                      <a:pt x="62572" y="63059"/>
                    </a:lnTo>
                    <a:lnTo>
                      <a:pt x="47535" y="77126"/>
                    </a:lnTo>
                    <a:lnTo>
                      <a:pt x="34924" y="92163"/>
                    </a:lnTo>
                    <a:lnTo>
                      <a:pt x="24253" y="108170"/>
                    </a:lnTo>
                    <a:lnTo>
                      <a:pt x="15036" y="125148"/>
                    </a:lnTo>
                    <a:lnTo>
                      <a:pt x="8246" y="142610"/>
                    </a:lnTo>
                    <a:lnTo>
                      <a:pt x="3880" y="160558"/>
                    </a:lnTo>
                    <a:lnTo>
                      <a:pt x="970" y="179476"/>
                    </a:lnTo>
                    <a:lnTo>
                      <a:pt x="0" y="198878"/>
                    </a:lnTo>
                    <a:lnTo>
                      <a:pt x="970" y="218281"/>
                    </a:lnTo>
                    <a:lnTo>
                      <a:pt x="4365" y="237684"/>
                    </a:lnTo>
                    <a:lnTo>
                      <a:pt x="9216" y="257087"/>
                    </a:lnTo>
                    <a:lnTo>
                      <a:pt x="16492" y="276490"/>
                    </a:lnTo>
                    <a:lnTo>
                      <a:pt x="25223" y="295892"/>
                    </a:lnTo>
                    <a:lnTo>
                      <a:pt x="37834" y="317720"/>
                    </a:lnTo>
                    <a:lnTo>
                      <a:pt x="51416" y="338093"/>
                    </a:lnTo>
                    <a:lnTo>
                      <a:pt x="65967" y="357496"/>
                    </a:lnTo>
                    <a:lnTo>
                      <a:pt x="81489" y="375444"/>
                    </a:lnTo>
                    <a:lnTo>
                      <a:pt x="98466" y="391451"/>
                    </a:lnTo>
                    <a:lnTo>
                      <a:pt x="115443" y="406003"/>
                    </a:lnTo>
                    <a:lnTo>
                      <a:pt x="133390" y="418615"/>
                    </a:lnTo>
                    <a:lnTo>
                      <a:pt x="151822" y="429286"/>
                    </a:lnTo>
                    <a:lnTo>
                      <a:pt x="170739" y="437533"/>
                    </a:lnTo>
                    <a:lnTo>
                      <a:pt x="189657" y="443353"/>
                    </a:lnTo>
                    <a:lnTo>
                      <a:pt x="209059" y="446264"/>
                    </a:lnTo>
                    <a:lnTo>
                      <a:pt x="228461" y="446264"/>
                    </a:lnTo>
                    <a:lnTo>
                      <a:pt x="247378" y="443353"/>
                    </a:lnTo>
                    <a:lnTo>
                      <a:pt x="259990" y="439473"/>
                    </a:lnTo>
                    <a:lnTo>
                      <a:pt x="272116" y="434137"/>
                    </a:lnTo>
                    <a:lnTo>
                      <a:pt x="284243" y="426861"/>
                    </a:lnTo>
                    <a:lnTo>
                      <a:pt x="299279" y="430742"/>
                    </a:lnTo>
                    <a:lnTo>
                      <a:pt x="315286" y="432682"/>
                    </a:lnTo>
                    <a:lnTo>
                      <a:pt x="333233" y="432197"/>
                    </a:lnTo>
                    <a:lnTo>
                      <a:pt x="351665" y="428316"/>
                    </a:lnTo>
                    <a:lnTo>
                      <a:pt x="369612" y="421525"/>
                    </a:lnTo>
                    <a:lnTo>
                      <a:pt x="387560" y="412309"/>
                    </a:lnTo>
                    <a:lnTo>
                      <a:pt x="405022" y="400182"/>
                    </a:lnTo>
                    <a:lnTo>
                      <a:pt x="421999" y="386115"/>
                    </a:lnTo>
                    <a:lnTo>
                      <a:pt x="437520" y="369138"/>
                    </a:lnTo>
                    <a:lnTo>
                      <a:pt x="452072" y="350705"/>
                    </a:lnTo>
                    <a:lnTo>
                      <a:pt x="465169" y="329847"/>
                    </a:lnTo>
                    <a:lnTo>
                      <a:pt x="476325" y="307534"/>
                    </a:lnTo>
                    <a:lnTo>
                      <a:pt x="485541" y="283280"/>
                    </a:lnTo>
                    <a:lnTo>
                      <a:pt x="492817" y="258057"/>
                    </a:lnTo>
                    <a:lnTo>
                      <a:pt x="497667" y="230893"/>
                    </a:lnTo>
                    <a:lnTo>
                      <a:pt x="500093" y="203244"/>
                    </a:lnTo>
                    <a:lnTo>
                      <a:pt x="499607" y="178991"/>
                    </a:lnTo>
                    <a:lnTo>
                      <a:pt x="496697" y="155222"/>
                    </a:lnTo>
                    <a:lnTo>
                      <a:pt x="491362" y="133394"/>
                    </a:lnTo>
                    <a:lnTo>
                      <a:pt x="483601" y="112536"/>
                    </a:lnTo>
                    <a:lnTo>
                      <a:pt x="474385" y="93133"/>
                    </a:lnTo>
                    <a:lnTo>
                      <a:pt x="462743" y="75186"/>
                    </a:lnTo>
                    <a:lnTo>
                      <a:pt x="449647" y="59178"/>
                    </a:lnTo>
                    <a:lnTo>
                      <a:pt x="434610" y="44626"/>
                    </a:lnTo>
                    <a:lnTo>
                      <a:pt x="418603" y="32015"/>
                    </a:lnTo>
                    <a:lnTo>
                      <a:pt x="401626" y="21343"/>
                    </a:lnTo>
                    <a:lnTo>
                      <a:pt x="383679" y="12612"/>
                    </a:lnTo>
                    <a:lnTo>
                      <a:pt x="364277" y="6306"/>
                    </a:lnTo>
                    <a:lnTo>
                      <a:pt x="344875" y="1940"/>
                    </a:lnTo>
                    <a:lnTo>
                      <a:pt x="324502" y="0"/>
                    </a:lnTo>
                    <a:lnTo>
                      <a:pt x="304130" y="485"/>
                    </a:lnTo>
                    <a:lnTo>
                      <a:pt x="283758" y="3395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Freeform 140"/>
              <p:cNvSpPr>
                <a:spLocks/>
              </p:cNvSpPr>
              <p:nvPr/>
            </p:nvSpPr>
            <p:spPr bwMode="auto">
              <a:xfrm>
                <a:off x="7154863" y="4027487"/>
                <a:ext cx="22225" cy="100013"/>
              </a:xfrm>
              <a:custGeom>
                <a:avLst/>
                <a:gdLst/>
                <a:ahLst/>
                <a:cxnLst>
                  <a:cxn ang="0">
                    <a:pos x="22798" y="0"/>
                  </a:cxn>
                  <a:cxn ang="0">
                    <a:pos x="8246" y="100895"/>
                  </a:cxn>
                  <a:cxn ang="0">
                    <a:pos x="0" y="970"/>
                  </a:cxn>
                  <a:cxn ang="0">
                    <a:pos x="22798" y="0"/>
                  </a:cxn>
                </a:cxnLst>
                <a:rect l="0" t="0" r="r" b="b"/>
                <a:pathLst>
                  <a:path w="22798" h="100895">
                    <a:moveTo>
                      <a:pt x="22798" y="0"/>
                    </a:moveTo>
                    <a:lnTo>
                      <a:pt x="8246" y="100895"/>
                    </a:lnTo>
                    <a:lnTo>
                      <a:pt x="0" y="970"/>
                    </a:lnTo>
                    <a:lnTo>
                      <a:pt x="22798" y="0"/>
                    </a:lnTo>
                    <a:close/>
                  </a:path>
                </a:pathLst>
              </a:custGeom>
              <a:solidFill>
                <a:srgbClr val="55542D"/>
              </a:solidFill>
              <a:ln w="0">
                <a:solidFill>
                  <a:srgbClr val="55542D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Freeform 141"/>
              <p:cNvSpPr>
                <a:spLocks/>
              </p:cNvSpPr>
              <p:nvPr/>
            </p:nvSpPr>
            <p:spPr bwMode="auto">
              <a:xfrm>
                <a:off x="7140575" y="4292600"/>
                <a:ext cx="82550" cy="82550"/>
              </a:xfrm>
              <a:custGeom>
                <a:avLst/>
                <a:gdLst/>
                <a:ahLst/>
                <a:cxnLst>
                  <a:cxn ang="0">
                    <a:pos x="81489" y="34925"/>
                  </a:cxn>
                  <a:cxn ang="0">
                    <a:pos x="81974" y="44626"/>
                  </a:cxn>
                  <a:cxn ang="0">
                    <a:pos x="80034" y="53358"/>
                  </a:cxn>
                  <a:cxn ang="0">
                    <a:pos x="76153" y="61604"/>
                  </a:cxn>
                  <a:cxn ang="0">
                    <a:pos x="70818" y="68880"/>
                  </a:cxn>
                  <a:cxn ang="0">
                    <a:pos x="64027" y="74701"/>
                  </a:cxn>
                  <a:cxn ang="0">
                    <a:pos x="55781" y="79066"/>
                  </a:cxn>
                  <a:cxn ang="0">
                    <a:pos x="46565" y="81492"/>
                  </a:cxn>
                  <a:cxn ang="0">
                    <a:pos x="37349" y="81492"/>
                  </a:cxn>
                  <a:cxn ang="0">
                    <a:pos x="28133" y="79551"/>
                  </a:cxn>
                  <a:cxn ang="0">
                    <a:pos x="19887" y="76156"/>
                  </a:cxn>
                  <a:cxn ang="0">
                    <a:pos x="12611" y="70335"/>
                  </a:cxn>
                  <a:cxn ang="0">
                    <a:pos x="6790" y="63544"/>
                  </a:cxn>
                  <a:cxn ang="0">
                    <a:pos x="2910" y="55298"/>
                  </a:cxn>
                  <a:cxn ang="0">
                    <a:pos x="485" y="46082"/>
                  </a:cxn>
                  <a:cxn ang="0">
                    <a:pos x="0" y="36865"/>
                  </a:cxn>
                  <a:cxn ang="0">
                    <a:pos x="1940" y="27649"/>
                  </a:cxn>
                  <a:cxn ang="0">
                    <a:pos x="5820" y="19403"/>
                  </a:cxn>
                  <a:cxn ang="0">
                    <a:pos x="11156" y="12127"/>
                  </a:cxn>
                  <a:cxn ang="0">
                    <a:pos x="17947" y="6306"/>
                  </a:cxn>
                  <a:cxn ang="0">
                    <a:pos x="26193" y="2425"/>
                  </a:cxn>
                  <a:cxn ang="0">
                    <a:pos x="35409" y="0"/>
                  </a:cxn>
                  <a:cxn ang="0">
                    <a:pos x="44625" y="0"/>
                  </a:cxn>
                  <a:cxn ang="0">
                    <a:pos x="53841" y="1940"/>
                  </a:cxn>
                  <a:cxn ang="0">
                    <a:pos x="62087" y="5336"/>
                  </a:cxn>
                  <a:cxn ang="0">
                    <a:pos x="69363" y="10672"/>
                  </a:cxn>
                  <a:cxn ang="0">
                    <a:pos x="75183" y="17948"/>
                  </a:cxn>
                  <a:cxn ang="0">
                    <a:pos x="79064" y="25709"/>
                  </a:cxn>
                  <a:cxn ang="0">
                    <a:pos x="81489" y="34925"/>
                  </a:cxn>
                </a:cxnLst>
                <a:rect l="0" t="0" r="r" b="b"/>
                <a:pathLst>
                  <a:path w="81974" h="81492">
                    <a:moveTo>
                      <a:pt x="81489" y="34925"/>
                    </a:moveTo>
                    <a:lnTo>
                      <a:pt x="81974" y="44626"/>
                    </a:lnTo>
                    <a:lnTo>
                      <a:pt x="80034" y="53358"/>
                    </a:lnTo>
                    <a:lnTo>
                      <a:pt x="76153" y="61604"/>
                    </a:lnTo>
                    <a:lnTo>
                      <a:pt x="70818" y="68880"/>
                    </a:lnTo>
                    <a:lnTo>
                      <a:pt x="64027" y="74701"/>
                    </a:lnTo>
                    <a:lnTo>
                      <a:pt x="55781" y="79066"/>
                    </a:lnTo>
                    <a:lnTo>
                      <a:pt x="46565" y="81492"/>
                    </a:lnTo>
                    <a:lnTo>
                      <a:pt x="37349" y="81492"/>
                    </a:lnTo>
                    <a:lnTo>
                      <a:pt x="28133" y="79551"/>
                    </a:lnTo>
                    <a:lnTo>
                      <a:pt x="19887" y="76156"/>
                    </a:lnTo>
                    <a:lnTo>
                      <a:pt x="12611" y="70335"/>
                    </a:lnTo>
                    <a:lnTo>
                      <a:pt x="6790" y="63544"/>
                    </a:lnTo>
                    <a:lnTo>
                      <a:pt x="2910" y="55298"/>
                    </a:lnTo>
                    <a:lnTo>
                      <a:pt x="485" y="46082"/>
                    </a:lnTo>
                    <a:lnTo>
                      <a:pt x="0" y="36865"/>
                    </a:lnTo>
                    <a:lnTo>
                      <a:pt x="1940" y="27649"/>
                    </a:lnTo>
                    <a:lnTo>
                      <a:pt x="5820" y="19403"/>
                    </a:lnTo>
                    <a:lnTo>
                      <a:pt x="11156" y="12127"/>
                    </a:lnTo>
                    <a:lnTo>
                      <a:pt x="17947" y="6306"/>
                    </a:lnTo>
                    <a:lnTo>
                      <a:pt x="26193" y="2425"/>
                    </a:lnTo>
                    <a:lnTo>
                      <a:pt x="35409" y="0"/>
                    </a:lnTo>
                    <a:lnTo>
                      <a:pt x="44625" y="0"/>
                    </a:lnTo>
                    <a:lnTo>
                      <a:pt x="53841" y="1940"/>
                    </a:lnTo>
                    <a:lnTo>
                      <a:pt x="62087" y="5336"/>
                    </a:lnTo>
                    <a:lnTo>
                      <a:pt x="69363" y="10672"/>
                    </a:lnTo>
                    <a:lnTo>
                      <a:pt x="75183" y="17948"/>
                    </a:lnTo>
                    <a:lnTo>
                      <a:pt x="79064" y="25709"/>
                    </a:lnTo>
                    <a:lnTo>
                      <a:pt x="81489" y="34925"/>
                    </a:lnTo>
                    <a:close/>
                  </a:path>
                </a:pathLst>
              </a:custGeom>
              <a:solidFill>
                <a:srgbClr val="FFFFFE"/>
              </a:solidFill>
              <a:ln w="0">
                <a:solidFill>
                  <a:srgbClr val="FFFFFE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Freeform 142"/>
              <p:cNvSpPr>
                <a:spLocks/>
              </p:cNvSpPr>
              <p:nvPr/>
            </p:nvSpPr>
            <p:spPr bwMode="auto">
              <a:xfrm>
                <a:off x="7286625" y="4273550"/>
                <a:ext cx="80963" cy="80962"/>
              </a:xfrm>
              <a:custGeom>
                <a:avLst/>
                <a:gdLst/>
                <a:ahLst/>
                <a:cxnLst>
                  <a:cxn ang="0">
                    <a:pos x="81490" y="35410"/>
                  </a:cxn>
                  <a:cxn ang="0">
                    <a:pos x="81490" y="44627"/>
                  </a:cxn>
                  <a:cxn ang="0">
                    <a:pos x="79550" y="53843"/>
                  </a:cxn>
                  <a:cxn ang="0">
                    <a:pos x="76154" y="61604"/>
                  </a:cxn>
                  <a:cxn ang="0">
                    <a:pos x="70334" y="68880"/>
                  </a:cxn>
                  <a:cxn ang="0">
                    <a:pos x="63543" y="74701"/>
                  </a:cxn>
                  <a:cxn ang="0">
                    <a:pos x="55297" y="79067"/>
                  </a:cxn>
                  <a:cxn ang="0">
                    <a:pos x="46081" y="81492"/>
                  </a:cxn>
                  <a:cxn ang="0">
                    <a:pos x="36865" y="81492"/>
                  </a:cxn>
                  <a:cxn ang="0">
                    <a:pos x="27649" y="79552"/>
                  </a:cxn>
                  <a:cxn ang="0">
                    <a:pos x="19888" y="76156"/>
                  </a:cxn>
                  <a:cxn ang="0">
                    <a:pos x="12612" y="70820"/>
                  </a:cxn>
                  <a:cxn ang="0">
                    <a:pos x="6791" y="63544"/>
                  </a:cxn>
                  <a:cxn ang="0">
                    <a:pos x="2426" y="55783"/>
                  </a:cxn>
                  <a:cxn ang="0">
                    <a:pos x="0" y="46567"/>
                  </a:cxn>
                  <a:cxn ang="0">
                    <a:pos x="0" y="36866"/>
                  </a:cxn>
                  <a:cxn ang="0">
                    <a:pos x="1941" y="28134"/>
                  </a:cxn>
                  <a:cxn ang="0">
                    <a:pos x="5336" y="19888"/>
                  </a:cxn>
                  <a:cxn ang="0">
                    <a:pos x="11157" y="12612"/>
                  </a:cxn>
                  <a:cxn ang="0">
                    <a:pos x="17947" y="6791"/>
                  </a:cxn>
                  <a:cxn ang="0">
                    <a:pos x="26193" y="2426"/>
                  </a:cxn>
                  <a:cxn ang="0">
                    <a:pos x="35409" y="0"/>
                  </a:cxn>
                  <a:cxn ang="0">
                    <a:pos x="44626" y="0"/>
                  </a:cxn>
                  <a:cxn ang="0">
                    <a:pos x="53842" y="1941"/>
                  </a:cxn>
                  <a:cxn ang="0">
                    <a:pos x="62088" y="5336"/>
                  </a:cxn>
                  <a:cxn ang="0">
                    <a:pos x="69363" y="11157"/>
                  </a:cxn>
                  <a:cxn ang="0">
                    <a:pos x="75184" y="17948"/>
                  </a:cxn>
                  <a:cxn ang="0">
                    <a:pos x="79065" y="26194"/>
                  </a:cxn>
                  <a:cxn ang="0">
                    <a:pos x="81490" y="35410"/>
                  </a:cxn>
                </a:cxnLst>
                <a:rect l="0" t="0" r="r" b="b"/>
                <a:pathLst>
                  <a:path w="81490" h="81492">
                    <a:moveTo>
                      <a:pt x="81490" y="35410"/>
                    </a:moveTo>
                    <a:lnTo>
                      <a:pt x="81490" y="44627"/>
                    </a:lnTo>
                    <a:lnTo>
                      <a:pt x="79550" y="53843"/>
                    </a:lnTo>
                    <a:lnTo>
                      <a:pt x="76154" y="61604"/>
                    </a:lnTo>
                    <a:lnTo>
                      <a:pt x="70334" y="68880"/>
                    </a:lnTo>
                    <a:lnTo>
                      <a:pt x="63543" y="74701"/>
                    </a:lnTo>
                    <a:lnTo>
                      <a:pt x="55297" y="79067"/>
                    </a:lnTo>
                    <a:lnTo>
                      <a:pt x="46081" y="81492"/>
                    </a:lnTo>
                    <a:lnTo>
                      <a:pt x="36865" y="81492"/>
                    </a:lnTo>
                    <a:lnTo>
                      <a:pt x="27649" y="79552"/>
                    </a:lnTo>
                    <a:lnTo>
                      <a:pt x="19888" y="76156"/>
                    </a:lnTo>
                    <a:lnTo>
                      <a:pt x="12612" y="70820"/>
                    </a:lnTo>
                    <a:lnTo>
                      <a:pt x="6791" y="63544"/>
                    </a:lnTo>
                    <a:lnTo>
                      <a:pt x="2426" y="55783"/>
                    </a:lnTo>
                    <a:lnTo>
                      <a:pt x="0" y="46567"/>
                    </a:lnTo>
                    <a:lnTo>
                      <a:pt x="0" y="36866"/>
                    </a:lnTo>
                    <a:lnTo>
                      <a:pt x="1941" y="28134"/>
                    </a:lnTo>
                    <a:lnTo>
                      <a:pt x="5336" y="19888"/>
                    </a:lnTo>
                    <a:lnTo>
                      <a:pt x="11157" y="12612"/>
                    </a:lnTo>
                    <a:lnTo>
                      <a:pt x="17947" y="6791"/>
                    </a:lnTo>
                    <a:lnTo>
                      <a:pt x="26193" y="2426"/>
                    </a:lnTo>
                    <a:lnTo>
                      <a:pt x="35409" y="0"/>
                    </a:lnTo>
                    <a:lnTo>
                      <a:pt x="44626" y="0"/>
                    </a:lnTo>
                    <a:lnTo>
                      <a:pt x="53842" y="1941"/>
                    </a:lnTo>
                    <a:lnTo>
                      <a:pt x="62088" y="5336"/>
                    </a:lnTo>
                    <a:lnTo>
                      <a:pt x="69363" y="11157"/>
                    </a:lnTo>
                    <a:lnTo>
                      <a:pt x="75184" y="17948"/>
                    </a:lnTo>
                    <a:lnTo>
                      <a:pt x="79065" y="26194"/>
                    </a:lnTo>
                    <a:lnTo>
                      <a:pt x="81490" y="35410"/>
                    </a:lnTo>
                    <a:close/>
                  </a:path>
                </a:pathLst>
              </a:custGeom>
              <a:solidFill>
                <a:srgbClr val="FFFFFE"/>
              </a:solidFill>
              <a:ln w="0">
                <a:solidFill>
                  <a:srgbClr val="FFFFFE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Freeform 143"/>
              <p:cNvSpPr>
                <a:spLocks/>
              </p:cNvSpPr>
              <p:nvPr/>
            </p:nvSpPr>
            <p:spPr bwMode="auto">
              <a:xfrm>
                <a:off x="7205663" y="4391025"/>
                <a:ext cx="119062" cy="80962"/>
              </a:xfrm>
              <a:custGeom>
                <a:avLst/>
                <a:gdLst/>
                <a:ahLst/>
                <a:cxnLst>
                  <a:cxn ang="0">
                    <a:pos x="65483" y="24739"/>
                  </a:cxn>
                  <a:cxn ang="0">
                    <a:pos x="51416" y="27164"/>
                  </a:cxn>
                  <a:cxn ang="0">
                    <a:pos x="37834" y="27164"/>
                  </a:cxn>
                  <a:cxn ang="0">
                    <a:pos x="24738" y="26194"/>
                  </a:cxn>
                  <a:cxn ang="0">
                    <a:pos x="12126" y="23769"/>
                  </a:cxn>
                  <a:cxn ang="0">
                    <a:pos x="970" y="21828"/>
                  </a:cxn>
                  <a:cxn ang="0">
                    <a:pos x="970" y="22313"/>
                  </a:cxn>
                  <a:cxn ang="0">
                    <a:pos x="485" y="23284"/>
                  </a:cxn>
                  <a:cxn ang="0">
                    <a:pos x="0" y="23769"/>
                  </a:cxn>
                  <a:cxn ang="0">
                    <a:pos x="3880" y="31530"/>
                  </a:cxn>
                  <a:cxn ang="0">
                    <a:pos x="8731" y="39776"/>
                  </a:cxn>
                  <a:cxn ang="0">
                    <a:pos x="15037" y="48507"/>
                  </a:cxn>
                  <a:cxn ang="0">
                    <a:pos x="21828" y="57238"/>
                  </a:cxn>
                  <a:cxn ang="0">
                    <a:pos x="29588" y="64999"/>
                  </a:cxn>
                  <a:cxn ang="0">
                    <a:pos x="37834" y="71790"/>
                  </a:cxn>
                  <a:cxn ang="0">
                    <a:pos x="47050" y="77126"/>
                  </a:cxn>
                  <a:cxn ang="0">
                    <a:pos x="56752" y="80522"/>
                  </a:cxn>
                  <a:cxn ang="0">
                    <a:pos x="66453" y="81007"/>
                  </a:cxn>
                  <a:cxn ang="0">
                    <a:pos x="76639" y="79066"/>
                  </a:cxn>
                  <a:cxn ang="0">
                    <a:pos x="85855" y="74701"/>
                  </a:cxn>
                  <a:cxn ang="0">
                    <a:pos x="93616" y="68395"/>
                  </a:cxn>
                  <a:cxn ang="0">
                    <a:pos x="100407" y="60634"/>
                  </a:cxn>
                  <a:cxn ang="0">
                    <a:pos x="105742" y="51903"/>
                  </a:cxn>
                  <a:cxn ang="0">
                    <a:pos x="110108" y="42201"/>
                  </a:cxn>
                  <a:cxn ang="0">
                    <a:pos x="113988" y="32500"/>
                  </a:cxn>
                  <a:cxn ang="0">
                    <a:pos x="116413" y="23284"/>
                  </a:cxn>
                  <a:cxn ang="0">
                    <a:pos x="117869" y="14067"/>
                  </a:cxn>
                  <a:cxn ang="0">
                    <a:pos x="118839" y="6306"/>
                  </a:cxn>
                  <a:cxn ang="0">
                    <a:pos x="119324" y="0"/>
                  </a:cxn>
                  <a:cxn ang="0">
                    <a:pos x="110593" y="4851"/>
                  </a:cxn>
                  <a:cxn ang="0">
                    <a:pos x="100892" y="10672"/>
                  </a:cxn>
                  <a:cxn ang="0">
                    <a:pos x="90220" y="16007"/>
                  </a:cxn>
                  <a:cxn ang="0">
                    <a:pos x="78579" y="20858"/>
                  </a:cxn>
                  <a:cxn ang="0">
                    <a:pos x="65483" y="24739"/>
                  </a:cxn>
                </a:cxnLst>
                <a:rect l="0" t="0" r="r" b="b"/>
                <a:pathLst>
                  <a:path w="119324" h="81007">
                    <a:moveTo>
                      <a:pt x="65483" y="24739"/>
                    </a:moveTo>
                    <a:lnTo>
                      <a:pt x="51416" y="27164"/>
                    </a:lnTo>
                    <a:lnTo>
                      <a:pt x="37834" y="27164"/>
                    </a:lnTo>
                    <a:lnTo>
                      <a:pt x="24738" y="26194"/>
                    </a:lnTo>
                    <a:lnTo>
                      <a:pt x="12126" y="23769"/>
                    </a:lnTo>
                    <a:lnTo>
                      <a:pt x="970" y="21828"/>
                    </a:lnTo>
                    <a:lnTo>
                      <a:pt x="970" y="22313"/>
                    </a:lnTo>
                    <a:lnTo>
                      <a:pt x="485" y="23284"/>
                    </a:lnTo>
                    <a:lnTo>
                      <a:pt x="0" y="23769"/>
                    </a:lnTo>
                    <a:lnTo>
                      <a:pt x="3880" y="31530"/>
                    </a:lnTo>
                    <a:lnTo>
                      <a:pt x="8731" y="39776"/>
                    </a:lnTo>
                    <a:lnTo>
                      <a:pt x="15037" y="48507"/>
                    </a:lnTo>
                    <a:lnTo>
                      <a:pt x="21828" y="57238"/>
                    </a:lnTo>
                    <a:lnTo>
                      <a:pt x="29588" y="64999"/>
                    </a:lnTo>
                    <a:lnTo>
                      <a:pt x="37834" y="71790"/>
                    </a:lnTo>
                    <a:lnTo>
                      <a:pt x="47050" y="77126"/>
                    </a:lnTo>
                    <a:lnTo>
                      <a:pt x="56752" y="80522"/>
                    </a:lnTo>
                    <a:lnTo>
                      <a:pt x="66453" y="81007"/>
                    </a:lnTo>
                    <a:lnTo>
                      <a:pt x="76639" y="79066"/>
                    </a:lnTo>
                    <a:lnTo>
                      <a:pt x="85855" y="74701"/>
                    </a:lnTo>
                    <a:lnTo>
                      <a:pt x="93616" y="68395"/>
                    </a:lnTo>
                    <a:lnTo>
                      <a:pt x="100407" y="60634"/>
                    </a:lnTo>
                    <a:lnTo>
                      <a:pt x="105742" y="51903"/>
                    </a:lnTo>
                    <a:lnTo>
                      <a:pt x="110108" y="42201"/>
                    </a:lnTo>
                    <a:lnTo>
                      <a:pt x="113988" y="32500"/>
                    </a:lnTo>
                    <a:lnTo>
                      <a:pt x="116413" y="23284"/>
                    </a:lnTo>
                    <a:lnTo>
                      <a:pt x="117869" y="14067"/>
                    </a:lnTo>
                    <a:lnTo>
                      <a:pt x="118839" y="6306"/>
                    </a:lnTo>
                    <a:lnTo>
                      <a:pt x="119324" y="0"/>
                    </a:lnTo>
                    <a:lnTo>
                      <a:pt x="110593" y="4851"/>
                    </a:lnTo>
                    <a:lnTo>
                      <a:pt x="100892" y="10672"/>
                    </a:lnTo>
                    <a:lnTo>
                      <a:pt x="90220" y="16007"/>
                    </a:lnTo>
                    <a:lnTo>
                      <a:pt x="78579" y="20858"/>
                    </a:lnTo>
                    <a:lnTo>
                      <a:pt x="65483" y="24739"/>
                    </a:lnTo>
                    <a:close/>
                  </a:path>
                </a:pathLst>
              </a:custGeom>
              <a:solidFill>
                <a:srgbClr val="55542D"/>
              </a:solidFill>
              <a:ln w="0">
                <a:solidFill>
                  <a:srgbClr val="55542D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Freeform 144"/>
              <p:cNvSpPr>
                <a:spLocks/>
              </p:cNvSpPr>
              <p:nvPr/>
            </p:nvSpPr>
            <p:spPr bwMode="auto">
              <a:xfrm>
                <a:off x="7159625" y="4313237"/>
                <a:ext cx="42863" cy="41275"/>
              </a:xfrm>
              <a:custGeom>
                <a:avLst/>
                <a:gdLst/>
                <a:ahLst/>
                <a:cxnLst>
                  <a:cxn ang="0">
                    <a:pos x="42200" y="17947"/>
                  </a:cxn>
                  <a:cxn ang="0">
                    <a:pos x="42200" y="24738"/>
                  </a:cxn>
                  <a:cxn ang="0">
                    <a:pos x="39774" y="31044"/>
                  </a:cxn>
                  <a:cxn ang="0">
                    <a:pos x="35894" y="35895"/>
                  </a:cxn>
                  <a:cxn ang="0">
                    <a:pos x="30073" y="39776"/>
                  </a:cxn>
                  <a:cxn ang="0">
                    <a:pos x="23768" y="41716"/>
                  </a:cxn>
                  <a:cxn ang="0">
                    <a:pos x="16977" y="41716"/>
                  </a:cxn>
                  <a:cxn ang="0">
                    <a:pos x="11156" y="39291"/>
                  </a:cxn>
                  <a:cxn ang="0">
                    <a:pos x="5821" y="35410"/>
                  </a:cxn>
                  <a:cxn ang="0">
                    <a:pos x="1940" y="30074"/>
                  </a:cxn>
                  <a:cxn ang="0">
                    <a:pos x="0" y="23768"/>
                  </a:cxn>
                  <a:cxn ang="0">
                    <a:pos x="0" y="16977"/>
                  </a:cxn>
                  <a:cxn ang="0">
                    <a:pos x="2425" y="10671"/>
                  </a:cxn>
                  <a:cxn ang="0">
                    <a:pos x="6306" y="5821"/>
                  </a:cxn>
                  <a:cxn ang="0">
                    <a:pos x="12126" y="1940"/>
                  </a:cxn>
                  <a:cxn ang="0">
                    <a:pos x="18432" y="0"/>
                  </a:cxn>
                  <a:cxn ang="0">
                    <a:pos x="25223" y="0"/>
                  </a:cxn>
                  <a:cxn ang="0">
                    <a:pos x="31043" y="1940"/>
                  </a:cxn>
                  <a:cxn ang="0">
                    <a:pos x="36379" y="5821"/>
                  </a:cxn>
                  <a:cxn ang="0">
                    <a:pos x="40260" y="11642"/>
                  </a:cxn>
                  <a:cxn ang="0">
                    <a:pos x="42200" y="17947"/>
                  </a:cxn>
                </a:cxnLst>
                <a:rect l="0" t="0" r="r" b="b"/>
                <a:pathLst>
                  <a:path w="42200" h="41716">
                    <a:moveTo>
                      <a:pt x="42200" y="17947"/>
                    </a:moveTo>
                    <a:lnTo>
                      <a:pt x="42200" y="24738"/>
                    </a:lnTo>
                    <a:lnTo>
                      <a:pt x="39774" y="31044"/>
                    </a:lnTo>
                    <a:lnTo>
                      <a:pt x="35894" y="35895"/>
                    </a:lnTo>
                    <a:lnTo>
                      <a:pt x="30073" y="39776"/>
                    </a:lnTo>
                    <a:lnTo>
                      <a:pt x="23768" y="41716"/>
                    </a:lnTo>
                    <a:lnTo>
                      <a:pt x="16977" y="41716"/>
                    </a:lnTo>
                    <a:lnTo>
                      <a:pt x="11156" y="39291"/>
                    </a:lnTo>
                    <a:lnTo>
                      <a:pt x="5821" y="35410"/>
                    </a:lnTo>
                    <a:lnTo>
                      <a:pt x="1940" y="30074"/>
                    </a:lnTo>
                    <a:lnTo>
                      <a:pt x="0" y="23768"/>
                    </a:lnTo>
                    <a:lnTo>
                      <a:pt x="0" y="16977"/>
                    </a:lnTo>
                    <a:lnTo>
                      <a:pt x="2425" y="10671"/>
                    </a:lnTo>
                    <a:lnTo>
                      <a:pt x="6306" y="5821"/>
                    </a:lnTo>
                    <a:lnTo>
                      <a:pt x="12126" y="1940"/>
                    </a:lnTo>
                    <a:lnTo>
                      <a:pt x="18432" y="0"/>
                    </a:lnTo>
                    <a:lnTo>
                      <a:pt x="25223" y="0"/>
                    </a:lnTo>
                    <a:lnTo>
                      <a:pt x="31043" y="1940"/>
                    </a:lnTo>
                    <a:lnTo>
                      <a:pt x="36379" y="5821"/>
                    </a:lnTo>
                    <a:lnTo>
                      <a:pt x="40260" y="11642"/>
                    </a:lnTo>
                    <a:lnTo>
                      <a:pt x="42200" y="17947"/>
                    </a:lnTo>
                    <a:close/>
                  </a:path>
                </a:pathLst>
              </a:custGeom>
              <a:solidFill>
                <a:srgbClr val="55542D"/>
              </a:solidFill>
              <a:ln w="0">
                <a:solidFill>
                  <a:srgbClr val="55542D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Freeform 145"/>
              <p:cNvSpPr>
                <a:spLocks/>
              </p:cNvSpPr>
              <p:nvPr/>
            </p:nvSpPr>
            <p:spPr bwMode="auto">
              <a:xfrm>
                <a:off x="7304088" y="4294187"/>
                <a:ext cx="41275" cy="41275"/>
              </a:xfrm>
              <a:custGeom>
                <a:avLst/>
                <a:gdLst/>
                <a:ahLst/>
                <a:cxnLst>
                  <a:cxn ang="0">
                    <a:pos x="42200" y="17948"/>
                  </a:cxn>
                  <a:cxn ang="0">
                    <a:pos x="42200" y="24739"/>
                  </a:cxn>
                  <a:cxn ang="0">
                    <a:pos x="39775" y="31045"/>
                  </a:cxn>
                  <a:cxn ang="0">
                    <a:pos x="35895" y="36380"/>
                  </a:cxn>
                  <a:cxn ang="0">
                    <a:pos x="30559" y="40261"/>
                  </a:cxn>
                  <a:cxn ang="0">
                    <a:pos x="24253" y="42201"/>
                  </a:cxn>
                  <a:cxn ang="0">
                    <a:pos x="17462" y="42201"/>
                  </a:cxn>
                  <a:cxn ang="0">
                    <a:pos x="11157" y="39776"/>
                  </a:cxn>
                  <a:cxn ang="0">
                    <a:pos x="5821" y="35895"/>
                  </a:cxn>
                  <a:cxn ang="0">
                    <a:pos x="1941" y="30074"/>
                  </a:cxn>
                  <a:cxn ang="0">
                    <a:pos x="0" y="23769"/>
                  </a:cxn>
                  <a:cxn ang="0">
                    <a:pos x="0" y="16978"/>
                  </a:cxn>
                  <a:cxn ang="0">
                    <a:pos x="2426" y="10672"/>
                  </a:cxn>
                  <a:cxn ang="0">
                    <a:pos x="6306" y="5821"/>
                  </a:cxn>
                  <a:cxn ang="0">
                    <a:pos x="12127" y="1940"/>
                  </a:cxn>
                  <a:cxn ang="0">
                    <a:pos x="18433" y="0"/>
                  </a:cxn>
                  <a:cxn ang="0">
                    <a:pos x="25223" y="0"/>
                  </a:cxn>
                  <a:cxn ang="0">
                    <a:pos x="31529" y="2425"/>
                  </a:cxn>
                  <a:cxn ang="0">
                    <a:pos x="36380" y="6306"/>
                  </a:cxn>
                  <a:cxn ang="0">
                    <a:pos x="40260" y="11642"/>
                  </a:cxn>
                  <a:cxn ang="0">
                    <a:pos x="42200" y="17948"/>
                  </a:cxn>
                </a:cxnLst>
                <a:rect l="0" t="0" r="r" b="b"/>
                <a:pathLst>
                  <a:path w="42200" h="42201">
                    <a:moveTo>
                      <a:pt x="42200" y="17948"/>
                    </a:moveTo>
                    <a:lnTo>
                      <a:pt x="42200" y="24739"/>
                    </a:lnTo>
                    <a:lnTo>
                      <a:pt x="39775" y="31045"/>
                    </a:lnTo>
                    <a:lnTo>
                      <a:pt x="35895" y="36380"/>
                    </a:lnTo>
                    <a:lnTo>
                      <a:pt x="30559" y="40261"/>
                    </a:lnTo>
                    <a:lnTo>
                      <a:pt x="24253" y="42201"/>
                    </a:lnTo>
                    <a:lnTo>
                      <a:pt x="17462" y="42201"/>
                    </a:lnTo>
                    <a:lnTo>
                      <a:pt x="11157" y="39776"/>
                    </a:lnTo>
                    <a:lnTo>
                      <a:pt x="5821" y="35895"/>
                    </a:lnTo>
                    <a:lnTo>
                      <a:pt x="1941" y="30074"/>
                    </a:lnTo>
                    <a:lnTo>
                      <a:pt x="0" y="23769"/>
                    </a:lnTo>
                    <a:lnTo>
                      <a:pt x="0" y="16978"/>
                    </a:lnTo>
                    <a:lnTo>
                      <a:pt x="2426" y="10672"/>
                    </a:lnTo>
                    <a:lnTo>
                      <a:pt x="6306" y="5821"/>
                    </a:lnTo>
                    <a:lnTo>
                      <a:pt x="12127" y="1940"/>
                    </a:lnTo>
                    <a:lnTo>
                      <a:pt x="18433" y="0"/>
                    </a:lnTo>
                    <a:lnTo>
                      <a:pt x="25223" y="0"/>
                    </a:lnTo>
                    <a:lnTo>
                      <a:pt x="31529" y="2425"/>
                    </a:lnTo>
                    <a:lnTo>
                      <a:pt x="36380" y="6306"/>
                    </a:lnTo>
                    <a:lnTo>
                      <a:pt x="40260" y="11642"/>
                    </a:lnTo>
                    <a:lnTo>
                      <a:pt x="42200" y="17948"/>
                    </a:lnTo>
                    <a:close/>
                  </a:path>
                </a:pathLst>
              </a:custGeom>
              <a:solidFill>
                <a:srgbClr val="55542D"/>
              </a:solidFill>
              <a:ln w="0">
                <a:solidFill>
                  <a:srgbClr val="55542D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Freeform 146"/>
              <p:cNvSpPr>
                <a:spLocks/>
              </p:cNvSpPr>
              <p:nvPr/>
            </p:nvSpPr>
            <p:spPr bwMode="auto">
              <a:xfrm>
                <a:off x="7165975" y="4313237"/>
                <a:ext cx="17463" cy="17463"/>
              </a:xfrm>
              <a:custGeom>
                <a:avLst/>
                <a:gdLst/>
                <a:ahLst/>
                <a:cxnLst>
                  <a:cxn ang="0">
                    <a:pos x="16491" y="7276"/>
                  </a:cxn>
                  <a:cxn ang="0">
                    <a:pos x="16006" y="11157"/>
                  </a:cxn>
                  <a:cxn ang="0">
                    <a:pos x="13581" y="14552"/>
                  </a:cxn>
                  <a:cxn ang="0">
                    <a:pos x="9216" y="16492"/>
                  </a:cxn>
                  <a:cxn ang="0">
                    <a:pos x="5335" y="16007"/>
                  </a:cxn>
                  <a:cxn ang="0">
                    <a:pos x="1940" y="13097"/>
                  </a:cxn>
                  <a:cxn ang="0">
                    <a:pos x="0" y="9216"/>
                  </a:cxn>
                  <a:cxn ang="0">
                    <a:pos x="485" y="4851"/>
                  </a:cxn>
                  <a:cxn ang="0">
                    <a:pos x="3395" y="1455"/>
                  </a:cxn>
                  <a:cxn ang="0">
                    <a:pos x="7275" y="0"/>
                  </a:cxn>
                  <a:cxn ang="0">
                    <a:pos x="10671" y="485"/>
                  </a:cxn>
                  <a:cxn ang="0">
                    <a:pos x="13096" y="1455"/>
                  </a:cxn>
                  <a:cxn ang="0">
                    <a:pos x="15521" y="3881"/>
                  </a:cxn>
                  <a:cxn ang="0">
                    <a:pos x="16491" y="7276"/>
                  </a:cxn>
                </a:cxnLst>
                <a:rect l="0" t="0" r="r" b="b"/>
                <a:pathLst>
                  <a:path w="16491" h="16492">
                    <a:moveTo>
                      <a:pt x="16491" y="7276"/>
                    </a:moveTo>
                    <a:lnTo>
                      <a:pt x="16006" y="11157"/>
                    </a:lnTo>
                    <a:lnTo>
                      <a:pt x="13581" y="14552"/>
                    </a:lnTo>
                    <a:lnTo>
                      <a:pt x="9216" y="16492"/>
                    </a:lnTo>
                    <a:lnTo>
                      <a:pt x="5335" y="16007"/>
                    </a:lnTo>
                    <a:lnTo>
                      <a:pt x="1940" y="13097"/>
                    </a:lnTo>
                    <a:lnTo>
                      <a:pt x="0" y="9216"/>
                    </a:lnTo>
                    <a:lnTo>
                      <a:pt x="485" y="4851"/>
                    </a:lnTo>
                    <a:lnTo>
                      <a:pt x="3395" y="1455"/>
                    </a:lnTo>
                    <a:lnTo>
                      <a:pt x="7275" y="0"/>
                    </a:lnTo>
                    <a:lnTo>
                      <a:pt x="10671" y="485"/>
                    </a:lnTo>
                    <a:lnTo>
                      <a:pt x="13096" y="1455"/>
                    </a:lnTo>
                    <a:lnTo>
                      <a:pt x="15521" y="3881"/>
                    </a:lnTo>
                    <a:lnTo>
                      <a:pt x="16491" y="7276"/>
                    </a:lnTo>
                    <a:close/>
                  </a:path>
                </a:pathLst>
              </a:custGeom>
              <a:solidFill>
                <a:srgbClr val="FFFFFE"/>
              </a:solidFill>
              <a:ln w="0">
                <a:solidFill>
                  <a:srgbClr val="FFFFFE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Freeform 147"/>
              <p:cNvSpPr>
                <a:spLocks/>
              </p:cNvSpPr>
              <p:nvPr/>
            </p:nvSpPr>
            <p:spPr bwMode="auto">
              <a:xfrm>
                <a:off x="7316788" y="4292600"/>
                <a:ext cx="15875" cy="15875"/>
              </a:xfrm>
              <a:custGeom>
                <a:avLst/>
                <a:gdLst/>
                <a:ahLst/>
                <a:cxnLst>
                  <a:cxn ang="0">
                    <a:pos x="16492" y="7276"/>
                  </a:cxn>
                  <a:cxn ang="0">
                    <a:pos x="16007" y="11157"/>
                  </a:cxn>
                  <a:cxn ang="0">
                    <a:pos x="13096" y="14552"/>
                  </a:cxn>
                  <a:cxn ang="0">
                    <a:pos x="9216" y="16492"/>
                  </a:cxn>
                  <a:cxn ang="0">
                    <a:pos x="4850" y="16007"/>
                  </a:cxn>
                  <a:cxn ang="0">
                    <a:pos x="1455" y="13097"/>
                  </a:cxn>
                  <a:cxn ang="0">
                    <a:pos x="0" y="9216"/>
                  </a:cxn>
                  <a:cxn ang="0">
                    <a:pos x="485" y="4851"/>
                  </a:cxn>
                  <a:cxn ang="0">
                    <a:pos x="2910" y="1455"/>
                  </a:cxn>
                  <a:cxn ang="0">
                    <a:pos x="6791" y="0"/>
                  </a:cxn>
                  <a:cxn ang="0">
                    <a:pos x="11156" y="485"/>
                  </a:cxn>
                  <a:cxn ang="0">
                    <a:pos x="14552" y="2910"/>
                  </a:cxn>
                  <a:cxn ang="0">
                    <a:pos x="16492" y="7276"/>
                  </a:cxn>
                </a:cxnLst>
                <a:rect l="0" t="0" r="r" b="b"/>
                <a:pathLst>
                  <a:path w="16492" h="16492">
                    <a:moveTo>
                      <a:pt x="16492" y="7276"/>
                    </a:moveTo>
                    <a:lnTo>
                      <a:pt x="16007" y="11157"/>
                    </a:lnTo>
                    <a:lnTo>
                      <a:pt x="13096" y="14552"/>
                    </a:lnTo>
                    <a:lnTo>
                      <a:pt x="9216" y="16492"/>
                    </a:lnTo>
                    <a:lnTo>
                      <a:pt x="4850" y="16007"/>
                    </a:lnTo>
                    <a:lnTo>
                      <a:pt x="1455" y="13097"/>
                    </a:lnTo>
                    <a:lnTo>
                      <a:pt x="0" y="9216"/>
                    </a:lnTo>
                    <a:lnTo>
                      <a:pt x="485" y="4851"/>
                    </a:lnTo>
                    <a:lnTo>
                      <a:pt x="2910" y="1455"/>
                    </a:lnTo>
                    <a:lnTo>
                      <a:pt x="6791" y="0"/>
                    </a:lnTo>
                    <a:lnTo>
                      <a:pt x="11156" y="485"/>
                    </a:lnTo>
                    <a:lnTo>
                      <a:pt x="14552" y="2910"/>
                    </a:lnTo>
                    <a:lnTo>
                      <a:pt x="16492" y="7276"/>
                    </a:lnTo>
                    <a:close/>
                  </a:path>
                </a:pathLst>
              </a:custGeom>
              <a:solidFill>
                <a:srgbClr val="FFFFFE"/>
              </a:solidFill>
              <a:ln w="0">
                <a:solidFill>
                  <a:srgbClr val="FFFFFE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Freeform 148"/>
              <p:cNvSpPr>
                <a:spLocks/>
              </p:cNvSpPr>
              <p:nvPr/>
            </p:nvSpPr>
            <p:spPr bwMode="auto">
              <a:xfrm>
                <a:off x="7424738" y="3733800"/>
                <a:ext cx="1101725" cy="622300"/>
              </a:xfrm>
              <a:custGeom>
                <a:avLst/>
                <a:gdLst/>
                <a:ahLst/>
                <a:cxnLst>
                  <a:cxn ang="0">
                    <a:pos x="140667" y="0"/>
                  </a:cxn>
                  <a:cxn ang="0">
                    <a:pos x="99922" y="5821"/>
                  </a:cxn>
                  <a:cxn ang="0">
                    <a:pos x="64028" y="22798"/>
                  </a:cxn>
                  <a:cxn ang="0">
                    <a:pos x="34439" y="48507"/>
                  </a:cxn>
                  <a:cxn ang="0">
                    <a:pos x="13097" y="81492"/>
                  </a:cxn>
                  <a:cxn ang="0">
                    <a:pos x="1456" y="119812"/>
                  </a:cxn>
                  <a:cxn ang="0">
                    <a:pos x="0" y="419100"/>
                  </a:cxn>
                  <a:cxn ang="0">
                    <a:pos x="5336" y="457421"/>
                  </a:cxn>
                  <a:cxn ang="0">
                    <a:pos x="20373" y="491375"/>
                  </a:cxn>
                  <a:cxn ang="0">
                    <a:pos x="43655" y="520480"/>
                  </a:cxn>
                  <a:cxn ang="0">
                    <a:pos x="73729" y="541823"/>
                  </a:cxn>
                  <a:cxn ang="0">
                    <a:pos x="108653" y="555405"/>
                  </a:cxn>
                  <a:cxn ang="0">
                    <a:pos x="104773" y="578203"/>
                  </a:cxn>
                  <a:cxn ang="0">
                    <a:pos x="96042" y="594695"/>
                  </a:cxn>
                  <a:cxn ang="0">
                    <a:pos x="83915" y="606822"/>
                  </a:cxn>
                  <a:cxn ang="0">
                    <a:pos x="70819" y="614583"/>
                  </a:cxn>
                  <a:cxn ang="0">
                    <a:pos x="59177" y="618949"/>
                  </a:cxn>
                  <a:cxn ang="0">
                    <a:pos x="50446" y="620889"/>
                  </a:cxn>
                  <a:cxn ang="0">
                    <a:pos x="47051" y="621374"/>
                  </a:cxn>
                  <a:cxn ang="0">
                    <a:pos x="89251" y="617979"/>
                  </a:cxn>
                  <a:cxn ang="0">
                    <a:pos x="125145" y="608762"/>
                  </a:cxn>
                  <a:cxn ang="0">
                    <a:pos x="153763" y="596636"/>
                  </a:cxn>
                  <a:cxn ang="0">
                    <a:pos x="176561" y="582569"/>
                  </a:cxn>
                  <a:cxn ang="0">
                    <a:pos x="193053" y="569472"/>
                  </a:cxn>
                  <a:cxn ang="0">
                    <a:pos x="203239" y="559285"/>
                  </a:cxn>
                  <a:cxn ang="0">
                    <a:pos x="981754" y="557830"/>
                  </a:cxn>
                  <a:cxn ang="0">
                    <a:pos x="1020073" y="546188"/>
                  </a:cxn>
                  <a:cxn ang="0">
                    <a:pos x="1053057" y="524845"/>
                  </a:cxn>
                  <a:cxn ang="0">
                    <a:pos x="1078765" y="495741"/>
                  </a:cxn>
                  <a:cxn ang="0">
                    <a:pos x="1095742" y="459846"/>
                  </a:cxn>
                  <a:cxn ang="0">
                    <a:pos x="1101563" y="419100"/>
                  </a:cxn>
                  <a:cxn ang="0">
                    <a:pos x="1100108" y="119812"/>
                  </a:cxn>
                  <a:cxn ang="0">
                    <a:pos x="1088466" y="81492"/>
                  </a:cxn>
                  <a:cxn ang="0">
                    <a:pos x="1067124" y="48507"/>
                  </a:cxn>
                  <a:cxn ang="0">
                    <a:pos x="1037535" y="22798"/>
                  </a:cxn>
                  <a:cxn ang="0">
                    <a:pos x="1001641" y="5821"/>
                  </a:cxn>
                  <a:cxn ang="0">
                    <a:pos x="960897" y="0"/>
                  </a:cxn>
                </a:cxnLst>
                <a:rect l="0" t="0" r="r" b="b"/>
                <a:pathLst>
                  <a:path w="1101563" h="621374">
                    <a:moveTo>
                      <a:pt x="960897" y="0"/>
                    </a:moveTo>
                    <a:lnTo>
                      <a:pt x="140667" y="0"/>
                    </a:lnTo>
                    <a:lnTo>
                      <a:pt x="119809" y="1455"/>
                    </a:lnTo>
                    <a:lnTo>
                      <a:pt x="99922" y="5821"/>
                    </a:lnTo>
                    <a:lnTo>
                      <a:pt x="81490" y="13097"/>
                    </a:lnTo>
                    <a:lnTo>
                      <a:pt x="64028" y="22798"/>
                    </a:lnTo>
                    <a:lnTo>
                      <a:pt x="48506" y="34440"/>
                    </a:lnTo>
                    <a:lnTo>
                      <a:pt x="34439" y="48507"/>
                    </a:lnTo>
                    <a:lnTo>
                      <a:pt x="22798" y="64029"/>
                    </a:lnTo>
                    <a:lnTo>
                      <a:pt x="13097" y="81492"/>
                    </a:lnTo>
                    <a:lnTo>
                      <a:pt x="5821" y="99924"/>
                    </a:lnTo>
                    <a:lnTo>
                      <a:pt x="1456" y="119812"/>
                    </a:lnTo>
                    <a:lnTo>
                      <a:pt x="0" y="140670"/>
                    </a:lnTo>
                    <a:lnTo>
                      <a:pt x="0" y="419100"/>
                    </a:lnTo>
                    <a:lnTo>
                      <a:pt x="1456" y="438503"/>
                    </a:lnTo>
                    <a:lnTo>
                      <a:pt x="5336" y="457421"/>
                    </a:lnTo>
                    <a:lnTo>
                      <a:pt x="11642" y="474883"/>
                    </a:lnTo>
                    <a:lnTo>
                      <a:pt x="20373" y="491375"/>
                    </a:lnTo>
                    <a:lnTo>
                      <a:pt x="31044" y="506898"/>
                    </a:lnTo>
                    <a:lnTo>
                      <a:pt x="43655" y="520480"/>
                    </a:lnTo>
                    <a:lnTo>
                      <a:pt x="57722" y="532121"/>
                    </a:lnTo>
                    <a:lnTo>
                      <a:pt x="73729" y="541823"/>
                    </a:lnTo>
                    <a:lnTo>
                      <a:pt x="90706" y="550069"/>
                    </a:lnTo>
                    <a:lnTo>
                      <a:pt x="108653" y="555405"/>
                    </a:lnTo>
                    <a:lnTo>
                      <a:pt x="107683" y="567531"/>
                    </a:lnTo>
                    <a:lnTo>
                      <a:pt x="104773" y="578203"/>
                    </a:lnTo>
                    <a:lnTo>
                      <a:pt x="100892" y="586934"/>
                    </a:lnTo>
                    <a:lnTo>
                      <a:pt x="96042" y="594695"/>
                    </a:lnTo>
                    <a:lnTo>
                      <a:pt x="90221" y="601486"/>
                    </a:lnTo>
                    <a:lnTo>
                      <a:pt x="83915" y="606822"/>
                    </a:lnTo>
                    <a:lnTo>
                      <a:pt x="77124" y="611188"/>
                    </a:lnTo>
                    <a:lnTo>
                      <a:pt x="70819" y="614583"/>
                    </a:lnTo>
                    <a:lnTo>
                      <a:pt x="64513" y="617008"/>
                    </a:lnTo>
                    <a:lnTo>
                      <a:pt x="59177" y="618949"/>
                    </a:lnTo>
                    <a:lnTo>
                      <a:pt x="54327" y="619919"/>
                    </a:lnTo>
                    <a:lnTo>
                      <a:pt x="50446" y="620889"/>
                    </a:lnTo>
                    <a:lnTo>
                      <a:pt x="48021" y="621374"/>
                    </a:lnTo>
                    <a:lnTo>
                      <a:pt x="47051" y="621374"/>
                    </a:lnTo>
                    <a:lnTo>
                      <a:pt x="68878" y="620404"/>
                    </a:lnTo>
                    <a:lnTo>
                      <a:pt x="89251" y="617979"/>
                    </a:lnTo>
                    <a:lnTo>
                      <a:pt x="108168" y="614098"/>
                    </a:lnTo>
                    <a:lnTo>
                      <a:pt x="125145" y="608762"/>
                    </a:lnTo>
                    <a:lnTo>
                      <a:pt x="140182" y="602941"/>
                    </a:lnTo>
                    <a:lnTo>
                      <a:pt x="153763" y="596636"/>
                    </a:lnTo>
                    <a:lnTo>
                      <a:pt x="165890" y="589845"/>
                    </a:lnTo>
                    <a:lnTo>
                      <a:pt x="176561" y="582569"/>
                    </a:lnTo>
                    <a:lnTo>
                      <a:pt x="185292" y="575778"/>
                    </a:lnTo>
                    <a:lnTo>
                      <a:pt x="193053" y="569472"/>
                    </a:lnTo>
                    <a:lnTo>
                      <a:pt x="198873" y="564136"/>
                    </a:lnTo>
                    <a:lnTo>
                      <a:pt x="203239" y="559285"/>
                    </a:lnTo>
                    <a:lnTo>
                      <a:pt x="960897" y="559285"/>
                    </a:lnTo>
                    <a:lnTo>
                      <a:pt x="981754" y="557830"/>
                    </a:lnTo>
                    <a:lnTo>
                      <a:pt x="1001641" y="553464"/>
                    </a:lnTo>
                    <a:lnTo>
                      <a:pt x="1020073" y="546188"/>
                    </a:lnTo>
                    <a:lnTo>
                      <a:pt x="1037535" y="536972"/>
                    </a:lnTo>
                    <a:lnTo>
                      <a:pt x="1053057" y="524845"/>
                    </a:lnTo>
                    <a:lnTo>
                      <a:pt x="1067124" y="511263"/>
                    </a:lnTo>
                    <a:lnTo>
                      <a:pt x="1078765" y="495741"/>
                    </a:lnTo>
                    <a:lnTo>
                      <a:pt x="1088466" y="478279"/>
                    </a:lnTo>
                    <a:lnTo>
                      <a:pt x="1095742" y="459846"/>
                    </a:lnTo>
                    <a:lnTo>
                      <a:pt x="1100108" y="439958"/>
                    </a:lnTo>
                    <a:lnTo>
                      <a:pt x="1101563" y="419100"/>
                    </a:lnTo>
                    <a:lnTo>
                      <a:pt x="1101563" y="140670"/>
                    </a:lnTo>
                    <a:lnTo>
                      <a:pt x="1100108" y="119812"/>
                    </a:lnTo>
                    <a:lnTo>
                      <a:pt x="1095742" y="99924"/>
                    </a:lnTo>
                    <a:lnTo>
                      <a:pt x="1088466" y="81492"/>
                    </a:lnTo>
                    <a:lnTo>
                      <a:pt x="1078765" y="64029"/>
                    </a:lnTo>
                    <a:lnTo>
                      <a:pt x="1067124" y="48507"/>
                    </a:lnTo>
                    <a:lnTo>
                      <a:pt x="1053057" y="34440"/>
                    </a:lnTo>
                    <a:lnTo>
                      <a:pt x="1037535" y="22798"/>
                    </a:lnTo>
                    <a:lnTo>
                      <a:pt x="1020073" y="13097"/>
                    </a:lnTo>
                    <a:lnTo>
                      <a:pt x="1001641" y="5821"/>
                    </a:lnTo>
                    <a:lnTo>
                      <a:pt x="981754" y="1455"/>
                    </a:lnTo>
                    <a:lnTo>
                      <a:pt x="960897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9" name="TextBox 78"/>
            <p:cNvSpPr txBox="1"/>
            <p:nvPr userDrawn="1"/>
          </p:nvSpPr>
          <p:spPr bwMode="auto">
            <a:xfrm>
              <a:off x="7730836" y="5519058"/>
              <a:ext cx="103216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Kidcare!</a:t>
              </a:r>
            </a:p>
          </p:txBody>
        </p:sp>
        <p:sp>
          <p:nvSpPr>
            <p:cNvPr id="80" name="Text Box 2"/>
            <p:cNvSpPr txBox="1">
              <a:spLocks noChangeArrowheads="1"/>
            </p:cNvSpPr>
            <p:nvPr userDrawn="1"/>
          </p:nvSpPr>
          <p:spPr bwMode="auto">
            <a:xfrm>
              <a:off x="7772400" y="5747658"/>
              <a:ext cx="965200" cy="361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Times New Roman" pitchFamily="18" charset="0"/>
                </a:rPr>
                <a:t>EarlyChildhood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634D2D"/>
                  </a:solidFill>
                  <a:effectLst/>
                  <a:latin typeface="Times New Roman" pitchFamily="18" charset="0"/>
                </a:rPr>
                <a:t>Development Center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 descr="CC0012301-IMG08a"/>
          <p:cNvPicPr>
            <a:picLocks noChangeAspect="1" noChangeArrowheads="1"/>
          </p:cNvPicPr>
          <p:nvPr userDrawn="1"/>
        </p:nvPicPr>
        <p:blipFill>
          <a:blip r:embed="rId2" cstate="print"/>
          <a:srcRect l="1608" t="23515" r="17361" b="3403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4" name="Rectangle 43"/>
          <p:cNvSpPr/>
          <p:nvPr userDrawn="1"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Freeform 2"/>
          <p:cNvSpPr>
            <a:spLocks/>
          </p:cNvSpPr>
          <p:nvPr userDrawn="1"/>
        </p:nvSpPr>
        <p:spPr bwMode="auto">
          <a:xfrm>
            <a:off x="0" y="1090613"/>
            <a:ext cx="9144000" cy="357187"/>
          </a:xfrm>
          <a:custGeom>
            <a:avLst/>
            <a:gdLst/>
            <a:ahLst/>
            <a:cxnLst>
              <a:cxn ang="0">
                <a:pos x="636" y="53"/>
              </a:cxn>
              <a:cxn ang="0">
                <a:pos x="147" y="0"/>
              </a:cxn>
              <a:cxn ang="0">
                <a:pos x="0" y="0"/>
              </a:cxn>
              <a:cxn ang="0">
                <a:pos x="11" y="97"/>
              </a:cxn>
              <a:cxn ang="0">
                <a:pos x="68" y="97"/>
              </a:cxn>
              <a:cxn ang="0">
                <a:pos x="107" y="109"/>
              </a:cxn>
              <a:cxn ang="0">
                <a:pos x="127" y="97"/>
              </a:cxn>
              <a:cxn ang="0">
                <a:pos x="184" y="97"/>
              </a:cxn>
              <a:cxn ang="0">
                <a:pos x="241" y="97"/>
              </a:cxn>
              <a:cxn ang="0">
                <a:pos x="299" y="97"/>
              </a:cxn>
              <a:cxn ang="0">
                <a:pos x="356" y="97"/>
              </a:cxn>
              <a:cxn ang="0">
                <a:pos x="413" y="97"/>
              </a:cxn>
              <a:cxn ang="0">
                <a:pos x="470" y="97"/>
              </a:cxn>
              <a:cxn ang="0">
                <a:pos x="527" y="97"/>
              </a:cxn>
              <a:cxn ang="0">
                <a:pos x="584" y="97"/>
              </a:cxn>
              <a:cxn ang="0">
                <a:pos x="641" y="97"/>
              </a:cxn>
              <a:cxn ang="0">
                <a:pos x="699" y="97"/>
              </a:cxn>
              <a:cxn ang="0">
                <a:pos x="756" y="97"/>
              </a:cxn>
              <a:cxn ang="0">
                <a:pos x="813" y="97"/>
              </a:cxn>
              <a:cxn ang="0">
                <a:pos x="870" y="97"/>
              </a:cxn>
              <a:cxn ang="0">
                <a:pos x="927" y="97"/>
              </a:cxn>
              <a:cxn ang="0">
                <a:pos x="984" y="97"/>
              </a:cxn>
              <a:cxn ang="0">
                <a:pos x="1042" y="97"/>
              </a:cxn>
              <a:cxn ang="0">
                <a:pos x="1099" y="97"/>
              </a:cxn>
              <a:cxn ang="0">
                <a:pos x="1156" y="97"/>
              </a:cxn>
              <a:cxn ang="0">
                <a:pos x="1213" y="97"/>
              </a:cxn>
              <a:cxn ang="0">
                <a:pos x="1270" y="97"/>
              </a:cxn>
              <a:cxn ang="0">
                <a:pos x="1327" y="97"/>
              </a:cxn>
              <a:cxn ang="0">
                <a:pos x="1384" y="97"/>
              </a:cxn>
              <a:cxn ang="0">
                <a:pos x="1442" y="97"/>
              </a:cxn>
              <a:cxn ang="0">
                <a:pos x="1499" y="97"/>
              </a:cxn>
              <a:cxn ang="0">
                <a:pos x="1556" y="97"/>
              </a:cxn>
              <a:cxn ang="0">
                <a:pos x="1593" y="109"/>
              </a:cxn>
              <a:cxn ang="0">
                <a:pos x="1613" y="97"/>
              </a:cxn>
              <a:cxn ang="0">
                <a:pos x="1642" y="110"/>
              </a:cxn>
              <a:cxn ang="0">
                <a:pos x="1670" y="97"/>
              </a:cxn>
              <a:cxn ang="0">
                <a:pos x="1699" y="110"/>
              </a:cxn>
              <a:cxn ang="0">
                <a:pos x="1728" y="97"/>
              </a:cxn>
              <a:cxn ang="0">
                <a:pos x="1785" y="97"/>
              </a:cxn>
              <a:cxn ang="0">
                <a:pos x="1842" y="97"/>
              </a:cxn>
              <a:cxn ang="0">
                <a:pos x="1899" y="97"/>
              </a:cxn>
              <a:cxn ang="0">
                <a:pos x="1956" y="97"/>
              </a:cxn>
              <a:cxn ang="0">
                <a:pos x="2014" y="97"/>
              </a:cxn>
              <a:cxn ang="0">
                <a:pos x="2071" y="97"/>
              </a:cxn>
              <a:cxn ang="0">
                <a:pos x="2128" y="97"/>
              </a:cxn>
              <a:cxn ang="0">
                <a:pos x="2185" y="97"/>
              </a:cxn>
              <a:cxn ang="0">
                <a:pos x="2242" y="97"/>
              </a:cxn>
              <a:cxn ang="0">
                <a:pos x="2299" y="97"/>
              </a:cxn>
              <a:cxn ang="0">
                <a:pos x="2357" y="97"/>
              </a:cxn>
              <a:cxn ang="0">
                <a:pos x="2414" y="97"/>
              </a:cxn>
              <a:cxn ang="0">
                <a:pos x="2448" y="110"/>
              </a:cxn>
              <a:cxn ang="0">
                <a:pos x="775" y="0"/>
              </a:cxn>
            </a:cxnLst>
            <a:rect l="0" t="0" r="r" b="b"/>
            <a:pathLst>
              <a:path w="2448" h="110">
                <a:moveTo>
                  <a:pt x="775" y="0"/>
                </a:moveTo>
                <a:cubicBezTo>
                  <a:pt x="692" y="0"/>
                  <a:pt x="670" y="14"/>
                  <a:pt x="636" y="53"/>
                </a:cubicBezTo>
                <a:cubicBezTo>
                  <a:pt x="602" y="14"/>
                  <a:pt x="588" y="0"/>
                  <a:pt x="497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6" y="0"/>
                  <a:pt x="146" y="0"/>
                  <a:pt x="14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6"/>
                  <a:pt x="0" y="106"/>
                  <a:pt x="0" y="106"/>
                </a:cubicBezTo>
                <a:cubicBezTo>
                  <a:pt x="4" y="103"/>
                  <a:pt x="8" y="101"/>
                  <a:pt x="11" y="97"/>
                </a:cubicBezTo>
                <a:cubicBezTo>
                  <a:pt x="18" y="105"/>
                  <a:pt x="28" y="110"/>
                  <a:pt x="40" y="110"/>
                </a:cubicBezTo>
                <a:cubicBezTo>
                  <a:pt x="51" y="110"/>
                  <a:pt x="61" y="105"/>
                  <a:pt x="68" y="97"/>
                </a:cubicBezTo>
                <a:cubicBezTo>
                  <a:pt x="75" y="105"/>
                  <a:pt x="85" y="110"/>
                  <a:pt x="97" y="110"/>
                </a:cubicBezTo>
                <a:cubicBezTo>
                  <a:pt x="100" y="110"/>
                  <a:pt x="103" y="110"/>
                  <a:pt x="107" y="109"/>
                </a:cubicBezTo>
                <a:cubicBezTo>
                  <a:pt x="107" y="109"/>
                  <a:pt x="107" y="109"/>
                  <a:pt x="107" y="109"/>
                </a:cubicBezTo>
                <a:cubicBezTo>
                  <a:pt x="115" y="107"/>
                  <a:pt x="122" y="103"/>
                  <a:pt x="127" y="97"/>
                </a:cubicBezTo>
                <a:cubicBezTo>
                  <a:pt x="134" y="105"/>
                  <a:pt x="144" y="110"/>
                  <a:pt x="156" y="110"/>
                </a:cubicBezTo>
                <a:cubicBezTo>
                  <a:pt x="167" y="110"/>
                  <a:pt x="177" y="105"/>
                  <a:pt x="184" y="97"/>
                </a:cubicBezTo>
                <a:cubicBezTo>
                  <a:pt x="191" y="105"/>
                  <a:pt x="201" y="110"/>
                  <a:pt x="213" y="110"/>
                </a:cubicBezTo>
                <a:cubicBezTo>
                  <a:pt x="224" y="110"/>
                  <a:pt x="234" y="105"/>
                  <a:pt x="241" y="97"/>
                </a:cubicBezTo>
                <a:cubicBezTo>
                  <a:pt x="248" y="105"/>
                  <a:pt x="259" y="110"/>
                  <a:pt x="270" y="110"/>
                </a:cubicBezTo>
                <a:cubicBezTo>
                  <a:pt x="281" y="110"/>
                  <a:pt x="292" y="105"/>
                  <a:pt x="299" y="97"/>
                </a:cubicBezTo>
                <a:cubicBezTo>
                  <a:pt x="306" y="105"/>
                  <a:pt x="316" y="110"/>
                  <a:pt x="327" y="110"/>
                </a:cubicBezTo>
                <a:cubicBezTo>
                  <a:pt x="339" y="110"/>
                  <a:pt x="349" y="105"/>
                  <a:pt x="356" y="97"/>
                </a:cubicBezTo>
                <a:cubicBezTo>
                  <a:pt x="363" y="105"/>
                  <a:pt x="373" y="110"/>
                  <a:pt x="384" y="110"/>
                </a:cubicBezTo>
                <a:cubicBezTo>
                  <a:pt x="396" y="110"/>
                  <a:pt x="406" y="105"/>
                  <a:pt x="413" y="97"/>
                </a:cubicBezTo>
                <a:cubicBezTo>
                  <a:pt x="420" y="105"/>
                  <a:pt x="430" y="110"/>
                  <a:pt x="441" y="110"/>
                </a:cubicBezTo>
                <a:cubicBezTo>
                  <a:pt x="453" y="110"/>
                  <a:pt x="463" y="105"/>
                  <a:pt x="470" y="97"/>
                </a:cubicBezTo>
                <a:cubicBezTo>
                  <a:pt x="477" y="105"/>
                  <a:pt x="487" y="110"/>
                  <a:pt x="499" y="110"/>
                </a:cubicBezTo>
                <a:cubicBezTo>
                  <a:pt x="510" y="110"/>
                  <a:pt x="520" y="105"/>
                  <a:pt x="527" y="97"/>
                </a:cubicBezTo>
                <a:cubicBezTo>
                  <a:pt x="534" y="105"/>
                  <a:pt x="544" y="110"/>
                  <a:pt x="556" y="110"/>
                </a:cubicBezTo>
                <a:cubicBezTo>
                  <a:pt x="567" y="110"/>
                  <a:pt x="577" y="105"/>
                  <a:pt x="584" y="97"/>
                </a:cubicBezTo>
                <a:cubicBezTo>
                  <a:pt x="591" y="105"/>
                  <a:pt x="601" y="110"/>
                  <a:pt x="613" y="110"/>
                </a:cubicBezTo>
                <a:cubicBezTo>
                  <a:pt x="624" y="110"/>
                  <a:pt x="634" y="105"/>
                  <a:pt x="641" y="97"/>
                </a:cubicBezTo>
                <a:cubicBezTo>
                  <a:pt x="648" y="105"/>
                  <a:pt x="659" y="110"/>
                  <a:pt x="670" y="110"/>
                </a:cubicBezTo>
                <a:cubicBezTo>
                  <a:pt x="681" y="110"/>
                  <a:pt x="692" y="105"/>
                  <a:pt x="699" y="97"/>
                </a:cubicBezTo>
                <a:cubicBezTo>
                  <a:pt x="706" y="105"/>
                  <a:pt x="716" y="110"/>
                  <a:pt x="727" y="110"/>
                </a:cubicBezTo>
                <a:cubicBezTo>
                  <a:pt x="739" y="110"/>
                  <a:pt x="749" y="105"/>
                  <a:pt x="756" y="97"/>
                </a:cubicBezTo>
                <a:cubicBezTo>
                  <a:pt x="763" y="105"/>
                  <a:pt x="773" y="110"/>
                  <a:pt x="784" y="110"/>
                </a:cubicBezTo>
                <a:cubicBezTo>
                  <a:pt x="796" y="110"/>
                  <a:pt x="806" y="105"/>
                  <a:pt x="813" y="97"/>
                </a:cubicBezTo>
                <a:cubicBezTo>
                  <a:pt x="820" y="105"/>
                  <a:pt x="830" y="110"/>
                  <a:pt x="842" y="110"/>
                </a:cubicBezTo>
                <a:cubicBezTo>
                  <a:pt x="853" y="110"/>
                  <a:pt x="863" y="105"/>
                  <a:pt x="870" y="97"/>
                </a:cubicBezTo>
                <a:cubicBezTo>
                  <a:pt x="877" y="105"/>
                  <a:pt x="887" y="110"/>
                  <a:pt x="899" y="110"/>
                </a:cubicBezTo>
                <a:cubicBezTo>
                  <a:pt x="910" y="110"/>
                  <a:pt x="920" y="105"/>
                  <a:pt x="927" y="97"/>
                </a:cubicBezTo>
                <a:cubicBezTo>
                  <a:pt x="934" y="105"/>
                  <a:pt x="944" y="110"/>
                  <a:pt x="956" y="110"/>
                </a:cubicBezTo>
                <a:cubicBezTo>
                  <a:pt x="967" y="110"/>
                  <a:pt x="977" y="105"/>
                  <a:pt x="984" y="97"/>
                </a:cubicBezTo>
                <a:cubicBezTo>
                  <a:pt x="991" y="105"/>
                  <a:pt x="1002" y="110"/>
                  <a:pt x="1013" y="110"/>
                </a:cubicBezTo>
                <a:cubicBezTo>
                  <a:pt x="1024" y="110"/>
                  <a:pt x="1035" y="105"/>
                  <a:pt x="1042" y="97"/>
                </a:cubicBezTo>
                <a:cubicBezTo>
                  <a:pt x="1049" y="105"/>
                  <a:pt x="1059" y="110"/>
                  <a:pt x="1070" y="110"/>
                </a:cubicBezTo>
                <a:cubicBezTo>
                  <a:pt x="1082" y="110"/>
                  <a:pt x="1092" y="105"/>
                  <a:pt x="1099" y="97"/>
                </a:cubicBezTo>
                <a:cubicBezTo>
                  <a:pt x="1106" y="105"/>
                  <a:pt x="1116" y="110"/>
                  <a:pt x="1127" y="110"/>
                </a:cubicBezTo>
                <a:cubicBezTo>
                  <a:pt x="1139" y="110"/>
                  <a:pt x="1149" y="105"/>
                  <a:pt x="1156" y="97"/>
                </a:cubicBezTo>
                <a:cubicBezTo>
                  <a:pt x="1163" y="105"/>
                  <a:pt x="1173" y="110"/>
                  <a:pt x="1184" y="110"/>
                </a:cubicBezTo>
                <a:cubicBezTo>
                  <a:pt x="1196" y="110"/>
                  <a:pt x="1206" y="105"/>
                  <a:pt x="1213" y="97"/>
                </a:cubicBezTo>
                <a:cubicBezTo>
                  <a:pt x="1220" y="105"/>
                  <a:pt x="1230" y="110"/>
                  <a:pt x="1242" y="110"/>
                </a:cubicBezTo>
                <a:cubicBezTo>
                  <a:pt x="1253" y="110"/>
                  <a:pt x="1263" y="105"/>
                  <a:pt x="1270" y="97"/>
                </a:cubicBezTo>
                <a:cubicBezTo>
                  <a:pt x="1277" y="105"/>
                  <a:pt x="1287" y="110"/>
                  <a:pt x="1299" y="110"/>
                </a:cubicBezTo>
                <a:cubicBezTo>
                  <a:pt x="1310" y="110"/>
                  <a:pt x="1320" y="105"/>
                  <a:pt x="1327" y="97"/>
                </a:cubicBezTo>
                <a:cubicBezTo>
                  <a:pt x="1334" y="105"/>
                  <a:pt x="1345" y="110"/>
                  <a:pt x="1356" y="110"/>
                </a:cubicBezTo>
                <a:cubicBezTo>
                  <a:pt x="1367" y="110"/>
                  <a:pt x="1378" y="105"/>
                  <a:pt x="1384" y="97"/>
                </a:cubicBezTo>
                <a:cubicBezTo>
                  <a:pt x="1391" y="105"/>
                  <a:pt x="1402" y="110"/>
                  <a:pt x="1413" y="110"/>
                </a:cubicBezTo>
                <a:cubicBezTo>
                  <a:pt x="1424" y="110"/>
                  <a:pt x="1435" y="105"/>
                  <a:pt x="1442" y="97"/>
                </a:cubicBezTo>
                <a:cubicBezTo>
                  <a:pt x="1449" y="105"/>
                  <a:pt x="1459" y="110"/>
                  <a:pt x="1470" y="110"/>
                </a:cubicBezTo>
                <a:cubicBezTo>
                  <a:pt x="1482" y="110"/>
                  <a:pt x="1492" y="105"/>
                  <a:pt x="1499" y="97"/>
                </a:cubicBezTo>
                <a:cubicBezTo>
                  <a:pt x="1506" y="105"/>
                  <a:pt x="1516" y="110"/>
                  <a:pt x="1527" y="110"/>
                </a:cubicBezTo>
                <a:cubicBezTo>
                  <a:pt x="1539" y="110"/>
                  <a:pt x="1549" y="105"/>
                  <a:pt x="1556" y="97"/>
                </a:cubicBezTo>
                <a:cubicBezTo>
                  <a:pt x="1563" y="105"/>
                  <a:pt x="1573" y="110"/>
                  <a:pt x="1585" y="110"/>
                </a:cubicBezTo>
                <a:cubicBezTo>
                  <a:pt x="1587" y="110"/>
                  <a:pt x="1590" y="110"/>
                  <a:pt x="1593" y="109"/>
                </a:cubicBezTo>
                <a:cubicBezTo>
                  <a:pt x="1593" y="109"/>
                  <a:pt x="1593" y="109"/>
                  <a:pt x="1593" y="109"/>
                </a:cubicBezTo>
                <a:cubicBezTo>
                  <a:pt x="1601" y="107"/>
                  <a:pt x="1608" y="103"/>
                  <a:pt x="1613" y="97"/>
                </a:cubicBezTo>
                <a:cubicBezTo>
                  <a:pt x="1620" y="105"/>
                  <a:pt x="1630" y="110"/>
                  <a:pt x="1642" y="110"/>
                </a:cubicBezTo>
                <a:cubicBezTo>
                  <a:pt x="1642" y="110"/>
                  <a:pt x="1642" y="110"/>
                  <a:pt x="1642" y="110"/>
                </a:cubicBezTo>
                <a:cubicBezTo>
                  <a:pt x="1642" y="110"/>
                  <a:pt x="1642" y="110"/>
                  <a:pt x="1642" y="110"/>
                </a:cubicBezTo>
                <a:cubicBezTo>
                  <a:pt x="1653" y="110"/>
                  <a:pt x="1663" y="105"/>
                  <a:pt x="1670" y="97"/>
                </a:cubicBezTo>
                <a:cubicBezTo>
                  <a:pt x="1677" y="105"/>
                  <a:pt x="1688" y="110"/>
                  <a:pt x="1699" y="110"/>
                </a:cubicBezTo>
                <a:cubicBezTo>
                  <a:pt x="1699" y="110"/>
                  <a:pt x="1699" y="110"/>
                  <a:pt x="1699" y="110"/>
                </a:cubicBezTo>
                <a:cubicBezTo>
                  <a:pt x="1699" y="110"/>
                  <a:pt x="1699" y="110"/>
                  <a:pt x="1699" y="110"/>
                </a:cubicBezTo>
                <a:cubicBezTo>
                  <a:pt x="1711" y="110"/>
                  <a:pt x="1721" y="105"/>
                  <a:pt x="1728" y="97"/>
                </a:cubicBezTo>
                <a:cubicBezTo>
                  <a:pt x="1735" y="105"/>
                  <a:pt x="1745" y="110"/>
                  <a:pt x="1756" y="110"/>
                </a:cubicBezTo>
                <a:cubicBezTo>
                  <a:pt x="1768" y="110"/>
                  <a:pt x="1778" y="105"/>
                  <a:pt x="1785" y="97"/>
                </a:cubicBezTo>
                <a:cubicBezTo>
                  <a:pt x="1792" y="105"/>
                  <a:pt x="1802" y="110"/>
                  <a:pt x="1814" y="110"/>
                </a:cubicBezTo>
                <a:cubicBezTo>
                  <a:pt x="1825" y="110"/>
                  <a:pt x="1835" y="105"/>
                  <a:pt x="1842" y="97"/>
                </a:cubicBezTo>
                <a:cubicBezTo>
                  <a:pt x="1849" y="105"/>
                  <a:pt x="1859" y="110"/>
                  <a:pt x="1871" y="110"/>
                </a:cubicBezTo>
                <a:cubicBezTo>
                  <a:pt x="1882" y="110"/>
                  <a:pt x="1892" y="105"/>
                  <a:pt x="1899" y="97"/>
                </a:cubicBezTo>
                <a:cubicBezTo>
                  <a:pt x="1906" y="105"/>
                  <a:pt x="1916" y="110"/>
                  <a:pt x="1928" y="110"/>
                </a:cubicBezTo>
                <a:cubicBezTo>
                  <a:pt x="1939" y="110"/>
                  <a:pt x="1949" y="105"/>
                  <a:pt x="1956" y="97"/>
                </a:cubicBezTo>
                <a:cubicBezTo>
                  <a:pt x="1963" y="105"/>
                  <a:pt x="1974" y="110"/>
                  <a:pt x="1985" y="110"/>
                </a:cubicBezTo>
                <a:cubicBezTo>
                  <a:pt x="1996" y="110"/>
                  <a:pt x="2007" y="105"/>
                  <a:pt x="2014" y="97"/>
                </a:cubicBezTo>
                <a:cubicBezTo>
                  <a:pt x="2021" y="105"/>
                  <a:pt x="2031" y="110"/>
                  <a:pt x="2042" y="110"/>
                </a:cubicBezTo>
                <a:cubicBezTo>
                  <a:pt x="2054" y="110"/>
                  <a:pt x="2064" y="105"/>
                  <a:pt x="2071" y="97"/>
                </a:cubicBezTo>
                <a:cubicBezTo>
                  <a:pt x="2078" y="105"/>
                  <a:pt x="2088" y="110"/>
                  <a:pt x="2099" y="110"/>
                </a:cubicBezTo>
                <a:cubicBezTo>
                  <a:pt x="2111" y="110"/>
                  <a:pt x="2121" y="105"/>
                  <a:pt x="2128" y="97"/>
                </a:cubicBezTo>
                <a:cubicBezTo>
                  <a:pt x="2135" y="105"/>
                  <a:pt x="2145" y="110"/>
                  <a:pt x="2156" y="110"/>
                </a:cubicBezTo>
                <a:cubicBezTo>
                  <a:pt x="2168" y="110"/>
                  <a:pt x="2178" y="105"/>
                  <a:pt x="2185" y="97"/>
                </a:cubicBezTo>
                <a:cubicBezTo>
                  <a:pt x="2192" y="105"/>
                  <a:pt x="2202" y="110"/>
                  <a:pt x="2214" y="110"/>
                </a:cubicBezTo>
                <a:cubicBezTo>
                  <a:pt x="2225" y="110"/>
                  <a:pt x="2235" y="105"/>
                  <a:pt x="2242" y="97"/>
                </a:cubicBezTo>
                <a:cubicBezTo>
                  <a:pt x="2249" y="105"/>
                  <a:pt x="2259" y="110"/>
                  <a:pt x="2271" y="110"/>
                </a:cubicBezTo>
                <a:cubicBezTo>
                  <a:pt x="2282" y="110"/>
                  <a:pt x="2292" y="105"/>
                  <a:pt x="2299" y="97"/>
                </a:cubicBezTo>
                <a:cubicBezTo>
                  <a:pt x="2306" y="105"/>
                  <a:pt x="2317" y="110"/>
                  <a:pt x="2328" y="110"/>
                </a:cubicBezTo>
                <a:cubicBezTo>
                  <a:pt x="2339" y="110"/>
                  <a:pt x="2350" y="105"/>
                  <a:pt x="2357" y="97"/>
                </a:cubicBezTo>
                <a:cubicBezTo>
                  <a:pt x="2364" y="105"/>
                  <a:pt x="2374" y="110"/>
                  <a:pt x="2385" y="110"/>
                </a:cubicBezTo>
                <a:cubicBezTo>
                  <a:pt x="2397" y="110"/>
                  <a:pt x="2407" y="105"/>
                  <a:pt x="2414" y="97"/>
                </a:cubicBezTo>
                <a:cubicBezTo>
                  <a:pt x="2421" y="105"/>
                  <a:pt x="2431" y="110"/>
                  <a:pt x="2442" y="110"/>
                </a:cubicBezTo>
                <a:cubicBezTo>
                  <a:pt x="2444" y="110"/>
                  <a:pt x="2446" y="110"/>
                  <a:pt x="2448" y="110"/>
                </a:cubicBezTo>
                <a:cubicBezTo>
                  <a:pt x="2448" y="0"/>
                  <a:pt x="2448" y="0"/>
                  <a:pt x="2448" y="0"/>
                </a:cubicBezTo>
                <a:lnTo>
                  <a:pt x="775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1"/>
          </p:nvPr>
        </p:nvSpPr>
        <p:spPr>
          <a:xfrm>
            <a:off x="685800" y="1447800"/>
            <a:ext cx="7772400" cy="457200"/>
          </a:xfrm>
        </p:spPr>
        <p:txBody>
          <a:bodyPr>
            <a:normAutofit/>
          </a:bodyPr>
          <a:lstStyle>
            <a:lvl1pPr marL="0" indent="0" algn="l">
              <a:buNone/>
              <a:defRPr sz="2400" i="1" cap="none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0" name="Freeform 132"/>
          <p:cNvSpPr>
            <a:spLocks/>
          </p:cNvSpPr>
          <p:nvPr userDrawn="1"/>
        </p:nvSpPr>
        <p:spPr bwMode="auto">
          <a:xfrm>
            <a:off x="0" y="6553200"/>
            <a:ext cx="9144000" cy="317500"/>
          </a:xfrm>
          <a:custGeom>
            <a:avLst/>
            <a:gdLst/>
            <a:ahLst/>
            <a:cxnLst>
              <a:cxn ang="0">
                <a:pos x="2379" y="0"/>
              </a:cxn>
              <a:cxn ang="0">
                <a:pos x="2314" y="0"/>
              </a:cxn>
              <a:cxn ang="0">
                <a:pos x="2250" y="0"/>
              </a:cxn>
              <a:cxn ang="0">
                <a:pos x="2185" y="0"/>
              </a:cxn>
              <a:cxn ang="0">
                <a:pos x="2121" y="0"/>
              </a:cxn>
              <a:cxn ang="0">
                <a:pos x="2057" y="0"/>
              </a:cxn>
              <a:cxn ang="0">
                <a:pos x="1992" y="0"/>
              </a:cxn>
              <a:cxn ang="0">
                <a:pos x="1928" y="0"/>
              </a:cxn>
              <a:cxn ang="0">
                <a:pos x="1864" y="0"/>
              </a:cxn>
              <a:cxn ang="0">
                <a:pos x="1799" y="0"/>
              </a:cxn>
              <a:cxn ang="0">
                <a:pos x="1735" y="0"/>
              </a:cxn>
              <a:cxn ang="0">
                <a:pos x="1671" y="0"/>
              </a:cxn>
              <a:cxn ang="0">
                <a:pos x="1606" y="0"/>
              </a:cxn>
              <a:cxn ang="0">
                <a:pos x="1542" y="0"/>
              </a:cxn>
              <a:cxn ang="0">
                <a:pos x="1477" y="0"/>
              </a:cxn>
              <a:cxn ang="0">
                <a:pos x="1413" y="0"/>
              </a:cxn>
              <a:cxn ang="0">
                <a:pos x="1349" y="0"/>
              </a:cxn>
              <a:cxn ang="0">
                <a:pos x="1284" y="0"/>
              </a:cxn>
              <a:cxn ang="0">
                <a:pos x="1222" y="0"/>
              </a:cxn>
              <a:cxn ang="0">
                <a:pos x="1220" y="0"/>
              </a:cxn>
              <a:cxn ang="0">
                <a:pos x="1157" y="0"/>
              </a:cxn>
              <a:cxn ang="0">
                <a:pos x="1093" y="0"/>
              </a:cxn>
              <a:cxn ang="0">
                <a:pos x="1028" y="0"/>
              </a:cxn>
              <a:cxn ang="0">
                <a:pos x="964" y="0"/>
              </a:cxn>
              <a:cxn ang="0">
                <a:pos x="900" y="0"/>
              </a:cxn>
              <a:cxn ang="0">
                <a:pos x="835" y="0"/>
              </a:cxn>
              <a:cxn ang="0">
                <a:pos x="771" y="0"/>
              </a:cxn>
              <a:cxn ang="0">
                <a:pos x="707" y="0"/>
              </a:cxn>
              <a:cxn ang="0">
                <a:pos x="642" y="0"/>
              </a:cxn>
              <a:cxn ang="0">
                <a:pos x="578" y="0"/>
              </a:cxn>
              <a:cxn ang="0">
                <a:pos x="514" y="0"/>
              </a:cxn>
              <a:cxn ang="0">
                <a:pos x="449" y="0"/>
              </a:cxn>
              <a:cxn ang="0">
                <a:pos x="385" y="0"/>
              </a:cxn>
              <a:cxn ang="0">
                <a:pos x="320" y="0"/>
              </a:cxn>
              <a:cxn ang="0">
                <a:pos x="256" y="0"/>
              </a:cxn>
              <a:cxn ang="0">
                <a:pos x="192" y="0"/>
              </a:cxn>
              <a:cxn ang="0">
                <a:pos x="127" y="0"/>
              </a:cxn>
              <a:cxn ang="0">
                <a:pos x="63" y="0"/>
              </a:cxn>
              <a:cxn ang="0">
                <a:pos x="0" y="0"/>
              </a:cxn>
              <a:cxn ang="0">
                <a:pos x="2448" y="146"/>
              </a:cxn>
              <a:cxn ang="0">
                <a:pos x="2443" y="0"/>
              </a:cxn>
            </a:cxnLst>
            <a:rect l="0" t="0" r="r" b="b"/>
            <a:pathLst>
              <a:path w="2448" h="146">
                <a:moveTo>
                  <a:pt x="2411" y="15"/>
                </a:moveTo>
                <a:cubicBezTo>
                  <a:pt x="2403" y="6"/>
                  <a:pt x="2391" y="0"/>
                  <a:pt x="2379" y="0"/>
                </a:cubicBezTo>
                <a:cubicBezTo>
                  <a:pt x="2366" y="0"/>
                  <a:pt x="2354" y="6"/>
                  <a:pt x="2346" y="15"/>
                </a:cubicBezTo>
                <a:cubicBezTo>
                  <a:pt x="2339" y="6"/>
                  <a:pt x="2327" y="0"/>
                  <a:pt x="2314" y="0"/>
                </a:cubicBezTo>
                <a:cubicBezTo>
                  <a:pt x="2301" y="0"/>
                  <a:pt x="2290" y="6"/>
                  <a:pt x="2282" y="15"/>
                </a:cubicBezTo>
                <a:cubicBezTo>
                  <a:pt x="2274" y="6"/>
                  <a:pt x="2263" y="0"/>
                  <a:pt x="2250" y="0"/>
                </a:cubicBezTo>
                <a:cubicBezTo>
                  <a:pt x="2237" y="0"/>
                  <a:pt x="2226" y="6"/>
                  <a:pt x="2218" y="15"/>
                </a:cubicBezTo>
                <a:cubicBezTo>
                  <a:pt x="2210" y="6"/>
                  <a:pt x="2198" y="0"/>
                  <a:pt x="2185" y="0"/>
                </a:cubicBezTo>
                <a:cubicBezTo>
                  <a:pt x="2173" y="0"/>
                  <a:pt x="2161" y="6"/>
                  <a:pt x="2153" y="15"/>
                </a:cubicBezTo>
                <a:cubicBezTo>
                  <a:pt x="2145" y="6"/>
                  <a:pt x="2134" y="0"/>
                  <a:pt x="2121" y="0"/>
                </a:cubicBezTo>
                <a:cubicBezTo>
                  <a:pt x="2108" y="0"/>
                  <a:pt x="2097" y="6"/>
                  <a:pt x="2089" y="15"/>
                </a:cubicBezTo>
                <a:cubicBezTo>
                  <a:pt x="2081" y="6"/>
                  <a:pt x="2070" y="0"/>
                  <a:pt x="2057" y="0"/>
                </a:cubicBezTo>
                <a:cubicBezTo>
                  <a:pt x="2044" y="0"/>
                  <a:pt x="2032" y="6"/>
                  <a:pt x="2025" y="15"/>
                </a:cubicBezTo>
                <a:cubicBezTo>
                  <a:pt x="2017" y="6"/>
                  <a:pt x="2005" y="0"/>
                  <a:pt x="1992" y="0"/>
                </a:cubicBezTo>
                <a:cubicBezTo>
                  <a:pt x="1980" y="0"/>
                  <a:pt x="1968" y="6"/>
                  <a:pt x="1960" y="15"/>
                </a:cubicBezTo>
                <a:cubicBezTo>
                  <a:pt x="1952" y="6"/>
                  <a:pt x="1941" y="0"/>
                  <a:pt x="1928" y="0"/>
                </a:cubicBezTo>
                <a:cubicBezTo>
                  <a:pt x="1915" y="0"/>
                  <a:pt x="1904" y="6"/>
                  <a:pt x="1896" y="15"/>
                </a:cubicBezTo>
                <a:cubicBezTo>
                  <a:pt x="1888" y="6"/>
                  <a:pt x="1876" y="0"/>
                  <a:pt x="1864" y="0"/>
                </a:cubicBezTo>
                <a:cubicBezTo>
                  <a:pt x="1851" y="0"/>
                  <a:pt x="1839" y="6"/>
                  <a:pt x="1831" y="15"/>
                </a:cubicBezTo>
                <a:cubicBezTo>
                  <a:pt x="1824" y="6"/>
                  <a:pt x="1812" y="0"/>
                  <a:pt x="1799" y="0"/>
                </a:cubicBezTo>
                <a:cubicBezTo>
                  <a:pt x="1786" y="0"/>
                  <a:pt x="1775" y="6"/>
                  <a:pt x="1767" y="15"/>
                </a:cubicBezTo>
                <a:cubicBezTo>
                  <a:pt x="1759" y="6"/>
                  <a:pt x="1748" y="0"/>
                  <a:pt x="1735" y="0"/>
                </a:cubicBezTo>
                <a:cubicBezTo>
                  <a:pt x="1722" y="0"/>
                  <a:pt x="1711" y="6"/>
                  <a:pt x="1703" y="15"/>
                </a:cubicBezTo>
                <a:cubicBezTo>
                  <a:pt x="1695" y="6"/>
                  <a:pt x="1683" y="0"/>
                  <a:pt x="1671" y="0"/>
                </a:cubicBezTo>
                <a:cubicBezTo>
                  <a:pt x="1658" y="0"/>
                  <a:pt x="1646" y="6"/>
                  <a:pt x="1638" y="15"/>
                </a:cubicBezTo>
                <a:cubicBezTo>
                  <a:pt x="1630" y="6"/>
                  <a:pt x="1619" y="0"/>
                  <a:pt x="1606" y="0"/>
                </a:cubicBezTo>
                <a:cubicBezTo>
                  <a:pt x="1593" y="0"/>
                  <a:pt x="1582" y="6"/>
                  <a:pt x="1574" y="15"/>
                </a:cubicBezTo>
                <a:cubicBezTo>
                  <a:pt x="1566" y="6"/>
                  <a:pt x="1555" y="0"/>
                  <a:pt x="1542" y="0"/>
                </a:cubicBezTo>
                <a:cubicBezTo>
                  <a:pt x="1529" y="0"/>
                  <a:pt x="1517" y="6"/>
                  <a:pt x="1510" y="15"/>
                </a:cubicBezTo>
                <a:cubicBezTo>
                  <a:pt x="1502" y="6"/>
                  <a:pt x="1490" y="0"/>
                  <a:pt x="1477" y="0"/>
                </a:cubicBezTo>
                <a:cubicBezTo>
                  <a:pt x="1465" y="0"/>
                  <a:pt x="1453" y="6"/>
                  <a:pt x="1445" y="15"/>
                </a:cubicBezTo>
                <a:cubicBezTo>
                  <a:pt x="1437" y="6"/>
                  <a:pt x="1426" y="0"/>
                  <a:pt x="1413" y="0"/>
                </a:cubicBezTo>
                <a:cubicBezTo>
                  <a:pt x="1400" y="0"/>
                  <a:pt x="1389" y="6"/>
                  <a:pt x="1381" y="15"/>
                </a:cubicBezTo>
                <a:cubicBezTo>
                  <a:pt x="1373" y="6"/>
                  <a:pt x="1362" y="0"/>
                  <a:pt x="1349" y="0"/>
                </a:cubicBezTo>
                <a:cubicBezTo>
                  <a:pt x="1336" y="0"/>
                  <a:pt x="1324" y="6"/>
                  <a:pt x="1317" y="15"/>
                </a:cubicBezTo>
                <a:cubicBezTo>
                  <a:pt x="1309" y="6"/>
                  <a:pt x="1297" y="0"/>
                  <a:pt x="1284" y="0"/>
                </a:cubicBezTo>
                <a:cubicBezTo>
                  <a:pt x="1272" y="0"/>
                  <a:pt x="1261" y="6"/>
                  <a:pt x="1253" y="14"/>
                </a:cubicBezTo>
                <a:cubicBezTo>
                  <a:pt x="1245" y="6"/>
                  <a:pt x="1234" y="0"/>
                  <a:pt x="1222" y="0"/>
                </a:cubicBezTo>
                <a:cubicBezTo>
                  <a:pt x="1221" y="0"/>
                  <a:pt x="1221" y="0"/>
                  <a:pt x="1221" y="0"/>
                </a:cubicBezTo>
                <a:cubicBezTo>
                  <a:pt x="1220" y="0"/>
                  <a:pt x="1220" y="0"/>
                  <a:pt x="1220" y="0"/>
                </a:cubicBezTo>
                <a:cubicBezTo>
                  <a:pt x="1208" y="0"/>
                  <a:pt x="1196" y="6"/>
                  <a:pt x="1189" y="14"/>
                </a:cubicBezTo>
                <a:cubicBezTo>
                  <a:pt x="1181" y="6"/>
                  <a:pt x="1170" y="0"/>
                  <a:pt x="1157" y="0"/>
                </a:cubicBezTo>
                <a:cubicBezTo>
                  <a:pt x="1144" y="0"/>
                  <a:pt x="1133" y="6"/>
                  <a:pt x="1125" y="15"/>
                </a:cubicBezTo>
                <a:cubicBezTo>
                  <a:pt x="1117" y="6"/>
                  <a:pt x="1106" y="0"/>
                  <a:pt x="1093" y="0"/>
                </a:cubicBezTo>
                <a:cubicBezTo>
                  <a:pt x="1080" y="0"/>
                  <a:pt x="1069" y="6"/>
                  <a:pt x="1061" y="15"/>
                </a:cubicBezTo>
                <a:cubicBezTo>
                  <a:pt x="1053" y="6"/>
                  <a:pt x="1041" y="0"/>
                  <a:pt x="1028" y="0"/>
                </a:cubicBezTo>
                <a:cubicBezTo>
                  <a:pt x="1016" y="0"/>
                  <a:pt x="1004" y="6"/>
                  <a:pt x="996" y="15"/>
                </a:cubicBezTo>
                <a:cubicBezTo>
                  <a:pt x="988" y="6"/>
                  <a:pt x="977" y="0"/>
                  <a:pt x="964" y="0"/>
                </a:cubicBezTo>
                <a:cubicBezTo>
                  <a:pt x="951" y="0"/>
                  <a:pt x="940" y="6"/>
                  <a:pt x="932" y="15"/>
                </a:cubicBezTo>
                <a:cubicBezTo>
                  <a:pt x="924" y="6"/>
                  <a:pt x="913" y="0"/>
                  <a:pt x="900" y="0"/>
                </a:cubicBezTo>
                <a:cubicBezTo>
                  <a:pt x="887" y="0"/>
                  <a:pt x="875" y="6"/>
                  <a:pt x="868" y="15"/>
                </a:cubicBezTo>
                <a:cubicBezTo>
                  <a:pt x="860" y="6"/>
                  <a:pt x="848" y="0"/>
                  <a:pt x="835" y="0"/>
                </a:cubicBezTo>
                <a:cubicBezTo>
                  <a:pt x="823" y="0"/>
                  <a:pt x="811" y="6"/>
                  <a:pt x="803" y="15"/>
                </a:cubicBezTo>
                <a:cubicBezTo>
                  <a:pt x="795" y="6"/>
                  <a:pt x="784" y="0"/>
                  <a:pt x="771" y="0"/>
                </a:cubicBezTo>
                <a:cubicBezTo>
                  <a:pt x="758" y="0"/>
                  <a:pt x="747" y="6"/>
                  <a:pt x="739" y="15"/>
                </a:cubicBezTo>
                <a:cubicBezTo>
                  <a:pt x="731" y="6"/>
                  <a:pt x="719" y="0"/>
                  <a:pt x="707" y="0"/>
                </a:cubicBezTo>
                <a:cubicBezTo>
                  <a:pt x="694" y="0"/>
                  <a:pt x="682" y="6"/>
                  <a:pt x="674" y="15"/>
                </a:cubicBezTo>
                <a:cubicBezTo>
                  <a:pt x="667" y="6"/>
                  <a:pt x="655" y="0"/>
                  <a:pt x="642" y="0"/>
                </a:cubicBezTo>
                <a:cubicBezTo>
                  <a:pt x="629" y="0"/>
                  <a:pt x="618" y="6"/>
                  <a:pt x="610" y="15"/>
                </a:cubicBezTo>
                <a:cubicBezTo>
                  <a:pt x="602" y="6"/>
                  <a:pt x="591" y="0"/>
                  <a:pt x="578" y="0"/>
                </a:cubicBezTo>
                <a:cubicBezTo>
                  <a:pt x="565" y="0"/>
                  <a:pt x="554" y="6"/>
                  <a:pt x="546" y="15"/>
                </a:cubicBezTo>
                <a:cubicBezTo>
                  <a:pt x="538" y="6"/>
                  <a:pt x="526" y="0"/>
                  <a:pt x="514" y="0"/>
                </a:cubicBezTo>
                <a:cubicBezTo>
                  <a:pt x="501" y="0"/>
                  <a:pt x="489" y="6"/>
                  <a:pt x="481" y="15"/>
                </a:cubicBezTo>
                <a:cubicBezTo>
                  <a:pt x="473" y="6"/>
                  <a:pt x="462" y="0"/>
                  <a:pt x="449" y="0"/>
                </a:cubicBezTo>
                <a:cubicBezTo>
                  <a:pt x="436" y="0"/>
                  <a:pt x="425" y="6"/>
                  <a:pt x="417" y="15"/>
                </a:cubicBezTo>
                <a:cubicBezTo>
                  <a:pt x="409" y="6"/>
                  <a:pt x="398" y="0"/>
                  <a:pt x="385" y="0"/>
                </a:cubicBezTo>
                <a:cubicBezTo>
                  <a:pt x="372" y="0"/>
                  <a:pt x="360" y="6"/>
                  <a:pt x="353" y="15"/>
                </a:cubicBezTo>
                <a:cubicBezTo>
                  <a:pt x="345" y="6"/>
                  <a:pt x="333" y="0"/>
                  <a:pt x="320" y="0"/>
                </a:cubicBezTo>
                <a:cubicBezTo>
                  <a:pt x="308" y="0"/>
                  <a:pt x="296" y="6"/>
                  <a:pt x="288" y="15"/>
                </a:cubicBezTo>
                <a:cubicBezTo>
                  <a:pt x="280" y="6"/>
                  <a:pt x="269" y="0"/>
                  <a:pt x="256" y="0"/>
                </a:cubicBezTo>
                <a:cubicBezTo>
                  <a:pt x="243" y="0"/>
                  <a:pt x="232" y="6"/>
                  <a:pt x="224" y="15"/>
                </a:cubicBezTo>
                <a:cubicBezTo>
                  <a:pt x="216" y="6"/>
                  <a:pt x="205" y="0"/>
                  <a:pt x="192" y="0"/>
                </a:cubicBezTo>
                <a:cubicBezTo>
                  <a:pt x="179" y="0"/>
                  <a:pt x="167" y="6"/>
                  <a:pt x="160" y="15"/>
                </a:cubicBezTo>
                <a:cubicBezTo>
                  <a:pt x="152" y="6"/>
                  <a:pt x="140" y="0"/>
                  <a:pt x="127" y="0"/>
                </a:cubicBezTo>
                <a:cubicBezTo>
                  <a:pt x="115" y="0"/>
                  <a:pt x="103" y="6"/>
                  <a:pt x="95" y="15"/>
                </a:cubicBezTo>
                <a:cubicBezTo>
                  <a:pt x="87" y="6"/>
                  <a:pt x="76" y="0"/>
                  <a:pt x="63" y="0"/>
                </a:cubicBezTo>
                <a:cubicBezTo>
                  <a:pt x="50" y="0"/>
                  <a:pt x="39" y="6"/>
                  <a:pt x="31" y="15"/>
                </a:cubicBezTo>
                <a:cubicBezTo>
                  <a:pt x="23" y="6"/>
                  <a:pt x="12" y="1"/>
                  <a:pt x="0" y="0"/>
                </a:cubicBezTo>
                <a:cubicBezTo>
                  <a:pt x="0" y="146"/>
                  <a:pt x="0" y="146"/>
                  <a:pt x="0" y="146"/>
                </a:cubicBezTo>
                <a:cubicBezTo>
                  <a:pt x="2448" y="146"/>
                  <a:pt x="2448" y="146"/>
                  <a:pt x="2448" y="146"/>
                </a:cubicBezTo>
                <a:cubicBezTo>
                  <a:pt x="2448" y="1"/>
                  <a:pt x="2448" y="1"/>
                  <a:pt x="2448" y="1"/>
                </a:cubicBezTo>
                <a:cubicBezTo>
                  <a:pt x="2446" y="0"/>
                  <a:pt x="2445" y="0"/>
                  <a:pt x="2443" y="0"/>
                </a:cubicBezTo>
                <a:cubicBezTo>
                  <a:pt x="2430" y="0"/>
                  <a:pt x="2419" y="6"/>
                  <a:pt x="2411" y="15"/>
                </a:cubicBezTo>
                <a:close/>
              </a:path>
            </a:pathLst>
          </a:custGeom>
          <a:solidFill>
            <a:schemeClr val="accent5"/>
          </a:solidFill>
          <a:ln w="12748" cap="flat">
            <a:noFill/>
            <a:prstDash val="solid"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61" name="Group 60"/>
          <p:cNvGrpSpPr/>
          <p:nvPr userDrawn="1"/>
        </p:nvGrpSpPr>
        <p:grpSpPr>
          <a:xfrm>
            <a:off x="7315200" y="5519058"/>
            <a:ext cx="1447800" cy="797604"/>
            <a:chOff x="7315200" y="5519058"/>
            <a:chExt cx="1447800" cy="797604"/>
          </a:xfrm>
        </p:grpSpPr>
        <p:grpSp>
          <p:nvGrpSpPr>
            <p:cNvPr id="47" name="Group 161"/>
            <p:cNvGrpSpPr>
              <a:grpSpLocks/>
            </p:cNvGrpSpPr>
            <p:nvPr userDrawn="1"/>
          </p:nvGrpSpPr>
          <p:grpSpPr bwMode="auto">
            <a:xfrm>
              <a:off x="7315200" y="5561878"/>
              <a:ext cx="1447512" cy="754784"/>
              <a:chOff x="6934200" y="3733800"/>
              <a:chExt cx="1592263" cy="830262"/>
            </a:xfrm>
          </p:grpSpPr>
          <p:sp>
            <p:nvSpPr>
              <p:cNvPr id="49" name="Freeform 138"/>
              <p:cNvSpPr>
                <a:spLocks/>
              </p:cNvSpPr>
              <p:nvPr/>
            </p:nvSpPr>
            <p:spPr bwMode="auto">
              <a:xfrm>
                <a:off x="7015163" y="4000500"/>
                <a:ext cx="131762" cy="127000"/>
              </a:xfrm>
              <a:custGeom>
                <a:avLst/>
                <a:gdLst/>
                <a:ahLst/>
                <a:cxnLst>
                  <a:cxn ang="0">
                    <a:pos x="100892" y="25224"/>
                  </a:cxn>
                  <a:cxn ang="0">
                    <a:pos x="88280" y="15523"/>
                  </a:cxn>
                  <a:cxn ang="0">
                    <a:pos x="75184" y="8247"/>
                  </a:cxn>
                  <a:cxn ang="0">
                    <a:pos x="61117" y="2911"/>
                  </a:cxn>
                  <a:cxn ang="0">
                    <a:pos x="46565" y="485"/>
                  </a:cxn>
                  <a:cxn ang="0">
                    <a:pos x="31529" y="0"/>
                  </a:cxn>
                  <a:cxn ang="0">
                    <a:pos x="16977" y="1456"/>
                  </a:cxn>
                  <a:cxn ang="0">
                    <a:pos x="2910" y="5336"/>
                  </a:cxn>
                  <a:cxn ang="0">
                    <a:pos x="485" y="19888"/>
                  </a:cxn>
                  <a:cxn ang="0">
                    <a:pos x="0" y="34925"/>
                  </a:cxn>
                  <a:cxn ang="0">
                    <a:pos x="1940" y="49477"/>
                  </a:cxn>
                  <a:cxn ang="0">
                    <a:pos x="5821" y="63544"/>
                  </a:cxn>
                  <a:cxn ang="0">
                    <a:pos x="12126" y="77126"/>
                  </a:cxn>
                  <a:cxn ang="0">
                    <a:pos x="20858" y="89738"/>
                  </a:cxn>
                  <a:cxn ang="0">
                    <a:pos x="31529" y="101380"/>
                  </a:cxn>
                  <a:cxn ang="0">
                    <a:pos x="43655" y="111081"/>
                  </a:cxn>
                  <a:cxn ang="0">
                    <a:pos x="57237" y="117872"/>
                  </a:cxn>
                  <a:cxn ang="0">
                    <a:pos x="71303" y="123208"/>
                  </a:cxn>
                  <a:cxn ang="0">
                    <a:pos x="85370" y="125633"/>
                  </a:cxn>
                  <a:cxn ang="0">
                    <a:pos x="100407" y="126118"/>
                  </a:cxn>
                  <a:cxn ang="0">
                    <a:pos x="114958" y="124663"/>
                  </a:cxn>
                  <a:cxn ang="0">
                    <a:pos x="129025" y="120783"/>
                  </a:cxn>
                  <a:cxn ang="0">
                    <a:pos x="131450" y="106231"/>
                  </a:cxn>
                  <a:cxn ang="0">
                    <a:pos x="131935" y="91678"/>
                  </a:cxn>
                  <a:cxn ang="0">
                    <a:pos x="129995" y="77126"/>
                  </a:cxn>
                  <a:cxn ang="0">
                    <a:pos x="126115" y="62574"/>
                  </a:cxn>
                  <a:cxn ang="0">
                    <a:pos x="119809" y="48992"/>
                  </a:cxn>
                  <a:cxn ang="0">
                    <a:pos x="111563" y="36381"/>
                  </a:cxn>
                  <a:cxn ang="0">
                    <a:pos x="100892" y="25224"/>
                  </a:cxn>
                </a:cxnLst>
                <a:rect l="0" t="0" r="r" b="b"/>
                <a:pathLst>
                  <a:path w="131935" h="126118">
                    <a:moveTo>
                      <a:pt x="100892" y="25224"/>
                    </a:moveTo>
                    <a:lnTo>
                      <a:pt x="88280" y="15523"/>
                    </a:lnTo>
                    <a:lnTo>
                      <a:pt x="75184" y="8247"/>
                    </a:lnTo>
                    <a:lnTo>
                      <a:pt x="61117" y="2911"/>
                    </a:lnTo>
                    <a:lnTo>
                      <a:pt x="46565" y="485"/>
                    </a:lnTo>
                    <a:lnTo>
                      <a:pt x="31529" y="0"/>
                    </a:lnTo>
                    <a:lnTo>
                      <a:pt x="16977" y="1456"/>
                    </a:lnTo>
                    <a:lnTo>
                      <a:pt x="2910" y="5336"/>
                    </a:lnTo>
                    <a:lnTo>
                      <a:pt x="485" y="19888"/>
                    </a:lnTo>
                    <a:lnTo>
                      <a:pt x="0" y="34925"/>
                    </a:lnTo>
                    <a:lnTo>
                      <a:pt x="1940" y="49477"/>
                    </a:lnTo>
                    <a:lnTo>
                      <a:pt x="5821" y="63544"/>
                    </a:lnTo>
                    <a:lnTo>
                      <a:pt x="12126" y="77126"/>
                    </a:lnTo>
                    <a:lnTo>
                      <a:pt x="20858" y="89738"/>
                    </a:lnTo>
                    <a:lnTo>
                      <a:pt x="31529" y="101380"/>
                    </a:lnTo>
                    <a:lnTo>
                      <a:pt x="43655" y="111081"/>
                    </a:lnTo>
                    <a:lnTo>
                      <a:pt x="57237" y="117872"/>
                    </a:lnTo>
                    <a:lnTo>
                      <a:pt x="71303" y="123208"/>
                    </a:lnTo>
                    <a:lnTo>
                      <a:pt x="85370" y="125633"/>
                    </a:lnTo>
                    <a:lnTo>
                      <a:pt x="100407" y="126118"/>
                    </a:lnTo>
                    <a:lnTo>
                      <a:pt x="114958" y="124663"/>
                    </a:lnTo>
                    <a:lnTo>
                      <a:pt x="129025" y="120783"/>
                    </a:lnTo>
                    <a:lnTo>
                      <a:pt x="131450" y="106231"/>
                    </a:lnTo>
                    <a:lnTo>
                      <a:pt x="131935" y="91678"/>
                    </a:lnTo>
                    <a:lnTo>
                      <a:pt x="129995" y="77126"/>
                    </a:lnTo>
                    <a:lnTo>
                      <a:pt x="126115" y="62574"/>
                    </a:lnTo>
                    <a:lnTo>
                      <a:pt x="119809" y="48992"/>
                    </a:lnTo>
                    <a:lnTo>
                      <a:pt x="111563" y="36381"/>
                    </a:lnTo>
                    <a:lnTo>
                      <a:pt x="100892" y="25224"/>
                    </a:lnTo>
                    <a:close/>
                  </a:path>
                </a:pathLst>
              </a:custGeom>
              <a:solidFill>
                <a:srgbClr val="A6AA5A"/>
              </a:solidFill>
              <a:ln w="0">
                <a:solidFill>
                  <a:srgbClr val="A6AA5A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139"/>
              <p:cNvSpPr>
                <a:spLocks/>
              </p:cNvSpPr>
              <p:nvPr/>
            </p:nvSpPr>
            <p:spPr bwMode="auto">
              <a:xfrm>
                <a:off x="6934200" y="4116387"/>
                <a:ext cx="500063" cy="447675"/>
              </a:xfrm>
              <a:custGeom>
                <a:avLst/>
                <a:gdLst/>
                <a:ahLst/>
                <a:cxnLst>
                  <a:cxn ang="0">
                    <a:pos x="262415" y="9216"/>
                  </a:cxn>
                  <a:cxn ang="0">
                    <a:pos x="224096" y="25709"/>
                  </a:cxn>
                  <a:cxn ang="0">
                    <a:pos x="181896" y="19888"/>
                  </a:cxn>
                  <a:cxn ang="0">
                    <a:pos x="139696" y="24253"/>
                  </a:cxn>
                  <a:cxn ang="0">
                    <a:pos x="98466" y="39291"/>
                  </a:cxn>
                  <a:cxn ang="0">
                    <a:pos x="62572" y="63059"/>
                  </a:cxn>
                  <a:cxn ang="0">
                    <a:pos x="34924" y="92163"/>
                  </a:cxn>
                  <a:cxn ang="0">
                    <a:pos x="15036" y="125148"/>
                  </a:cxn>
                  <a:cxn ang="0">
                    <a:pos x="3880" y="160558"/>
                  </a:cxn>
                  <a:cxn ang="0">
                    <a:pos x="0" y="198878"/>
                  </a:cxn>
                  <a:cxn ang="0">
                    <a:pos x="4365" y="237684"/>
                  </a:cxn>
                  <a:cxn ang="0">
                    <a:pos x="16492" y="276490"/>
                  </a:cxn>
                  <a:cxn ang="0">
                    <a:pos x="37834" y="317720"/>
                  </a:cxn>
                  <a:cxn ang="0">
                    <a:pos x="65967" y="357496"/>
                  </a:cxn>
                  <a:cxn ang="0">
                    <a:pos x="98466" y="391451"/>
                  </a:cxn>
                  <a:cxn ang="0">
                    <a:pos x="133390" y="418615"/>
                  </a:cxn>
                  <a:cxn ang="0">
                    <a:pos x="170739" y="437533"/>
                  </a:cxn>
                  <a:cxn ang="0">
                    <a:pos x="209059" y="446264"/>
                  </a:cxn>
                  <a:cxn ang="0">
                    <a:pos x="247378" y="443353"/>
                  </a:cxn>
                  <a:cxn ang="0">
                    <a:pos x="272116" y="434137"/>
                  </a:cxn>
                  <a:cxn ang="0">
                    <a:pos x="299279" y="430742"/>
                  </a:cxn>
                  <a:cxn ang="0">
                    <a:pos x="333233" y="432197"/>
                  </a:cxn>
                  <a:cxn ang="0">
                    <a:pos x="369612" y="421525"/>
                  </a:cxn>
                  <a:cxn ang="0">
                    <a:pos x="405022" y="400182"/>
                  </a:cxn>
                  <a:cxn ang="0">
                    <a:pos x="437520" y="369138"/>
                  </a:cxn>
                  <a:cxn ang="0">
                    <a:pos x="465169" y="329847"/>
                  </a:cxn>
                  <a:cxn ang="0">
                    <a:pos x="485541" y="283280"/>
                  </a:cxn>
                  <a:cxn ang="0">
                    <a:pos x="497667" y="230893"/>
                  </a:cxn>
                  <a:cxn ang="0">
                    <a:pos x="499607" y="178991"/>
                  </a:cxn>
                  <a:cxn ang="0">
                    <a:pos x="491362" y="133394"/>
                  </a:cxn>
                  <a:cxn ang="0">
                    <a:pos x="474385" y="93133"/>
                  </a:cxn>
                  <a:cxn ang="0">
                    <a:pos x="449647" y="59178"/>
                  </a:cxn>
                  <a:cxn ang="0">
                    <a:pos x="418603" y="32015"/>
                  </a:cxn>
                  <a:cxn ang="0">
                    <a:pos x="383679" y="12612"/>
                  </a:cxn>
                  <a:cxn ang="0">
                    <a:pos x="344875" y="1940"/>
                  </a:cxn>
                  <a:cxn ang="0">
                    <a:pos x="304130" y="485"/>
                  </a:cxn>
                </a:cxnLst>
                <a:rect l="0" t="0" r="r" b="b"/>
                <a:pathLst>
                  <a:path w="500093" h="446264">
                    <a:moveTo>
                      <a:pt x="283758" y="3395"/>
                    </a:moveTo>
                    <a:lnTo>
                      <a:pt x="262415" y="9216"/>
                    </a:lnTo>
                    <a:lnTo>
                      <a:pt x="242528" y="16492"/>
                    </a:lnTo>
                    <a:lnTo>
                      <a:pt x="224096" y="25709"/>
                    </a:lnTo>
                    <a:lnTo>
                      <a:pt x="203238" y="21343"/>
                    </a:lnTo>
                    <a:lnTo>
                      <a:pt x="181896" y="19888"/>
                    </a:lnTo>
                    <a:lnTo>
                      <a:pt x="160553" y="20858"/>
                    </a:lnTo>
                    <a:lnTo>
                      <a:pt x="139696" y="24253"/>
                    </a:lnTo>
                    <a:lnTo>
                      <a:pt x="118838" y="30074"/>
                    </a:lnTo>
                    <a:lnTo>
                      <a:pt x="98466" y="39291"/>
                    </a:lnTo>
                    <a:lnTo>
                      <a:pt x="79549" y="50447"/>
                    </a:lnTo>
                    <a:lnTo>
                      <a:pt x="62572" y="63059"/>
                    </a:lnTo>
                    <a:lnTo>
                      <a:pt x="47535" y="77126"/>
                    </a:lnTo>
                    <a:lnTo>
                      <a:pt x="34924" y="92163"/>
                    </a:lnTo>
                    <a:lnTo>
                      <a:pt x="24253" y="108170"/>
                    </a:lnTo>
                    <a:lnTo>
                      <a:pt x="15036" y="125148"/>
                    </a:lnTo>
                    <a:lnTo>
                      <a:pt x="8246" y="142610"/>
                    </a:lnTo>
                    <a:lnTo>
                      <a:pt x="3880" y="160558"/>
                    </a:lnTo>
                    <a:lnTo>
                      <a:pt x="970" y="179476"/>
                    </a:lnTo>
                    <a:lnTo>
                      <a:pt x="0" y="198878"/>
                    </a:lnTo>
                    <a:lnTo>
                      <a:pt x="970" y="218281"/>
                    </a:lnTo>
                    <a:lnTo>
                      <a:pt x="4365" y="237684"/>
                    </a:lnTo>
                    <a:lnTo>
                      <a:pt x="9216" y="257087"/>
                    </a:lnTo>
                    <a:lnTo>
                      <a:pt x="16492" y="276490"/>
                    </a:lnTo>
                    <a:lnTo>
                      <a:pt x="25223" y="295892"/>
                    </a:lnTo>
                    <a:lnTo>
                      <a:pt x="37834" y="317720"/>
                    </a:lnTo>
                    <a:lnTo>
                      <a:pt x="51416" y="338093"/>
                    </a:lnTo>
                    <a:lnTo>
                      <a:pt x="65967" y="357496"/>
                    </a:lnTo>
                    <a:lnTo>
                      <a:pt x="81489" y="375444"/>
                    </a:lnTo>
                    <a:lnTo>
                      <a:pt x="98466" y="391451"/>
                    </a:lnTo>
                    <a:lnTo>
                      <a:pt x="115443" y="406003"/>
                    </a:lnTo>
                    <a:lnTo>
                      <a:pt x="133390" y="418615"/>
                    </a:lnTo>
                    <a:lnTo>
                      <a:pt x="151822" y="429286"/>
                    </a:lnTo>
                    <a:lnTo>
                      <a:pt x="170739" y="437533"/>
                    </a:lnTo>
                    <a:lnTo>
                      <a:pt x="189657" y="443353"/>
                    </a:lnTo>
                    <a:lnTo>
                      <a:pt x="209059" y="446264"/>
                    </a:lnTo>
                    <a:lnTo>
                      <a:pt x="228461" y="446264"/>
                    </a:lnTo>
                    <a:lnTo>
                      <a:pt x="247378" y="443353"/>
                    </a:lnTo>
                    <a:lnTo>
                      <a:pt x="259990" y="439473"/>
                    </a:lnTo>
                    <a:lnTo>
                      <a:pt x="272116" y="434137"/>
                    </a:lnTo>
                    <a:lnTo>
                      <a:pt x="284243" y="426861"/>
                    </a:lnTo>
                    <a:lnTo>
                      <a:pt x="299279" y="430742"/>
                    </a:lnTo>
                    <a:lnTo>
                      <a:pt x="315286" y="432682"/>
                    </a:lnTo>
                    <a:lnTo>
                      <a:pt x="333233" y="432197"/>
                    </a:lnTo>
                    <a:lnTo>
                      <a:pt x="351665" y="428316"/>
                    </a:lnTo>
                    <a:lnTo>
                      <a:pt x="369612" y="421525"/>
                    </a:lnTo>
                    <a:lnTo>
                      <a:pt x="387560" y="412309"/>
                    </a:lnTo>
                    <a:lnTo>
                      <a:pt x="405022" y="400182"/>
                    </a:lnTo>
                    <a:lnTo>
                      <a:pt x="421999" y="386115"/>
                    </a:lnTo>
                    <a:lnTo>
                      <a:pt x="437520" y="369138"/>
                    </a:lnTo>
                    <a:lnTo>
                      <a:pt x="452072" y="350705"/>
                    </a:lnTo>
                    <a:lnTo>
                      <a:pt x="465169" y="329847"/>
                    </a:lnTo>
                    <a:lnTo>
                      <a:pt x="476325" y="307534"/>
                    </a:lnTo>
                    <a:lnTo>
                      <a:pt x="485541" y="283280"/>
                    </a:lnTo>
                    <a:lnTo>
                      <a:pt x="492817" y="258057"/>
                    </a:lnTo>
                    <a:lnTo>
                      <a:pt x="497667" y="230893"/>
                    </a:lnTo>
                    <a:lnTo>
                      <a:pt x="500093" y="203244"/>
                    </a:lnTo>
                    <a:lnTo>
                      <a:pt x="499607" y="178991"/>
                    </a:lnTo>
                    <a:lnTo>
                      <a:pt x="496697" y="155222"/>
                    </a:lnTo>
                    <a:lnTo>
                      <a:pt x="491362" y="133394"/>
                    </a:lnTo>
                    <a:lnTo>
                      <a:pt x="483601" y="112536"/>
                    </a:lnTo>
                    <a:lnTo>
                      <a:pt x="474385" y="93133"/>
                    </a:lnTo>
                    <a:lnTo>
                      <a:pt x="462743" y="75186"/>
                    </a:lnTo>
                    <a:lnTo>
                      <a:pt x="449647" y="59178"/>
                    </a:lnTo>
                    <a:lnTo>
                      <a:pt x="434610" y="44626"/>
                    </a:lnTo>
                    <a:lnTo>
                      <a:pt x="418603" y="32015"/>
                    </a:lnTo>
                    <a:lnTo>
                      <a:pt x="401626" y="21343"/>
                    </a:lnTo>
                    <a:lnTo>
                      <a:pt x="383679" y="12612"/>
                    </a:lnTo>
                    <a:lnTo>
                      <a:pt x="364277" y="6306"/>
                    </a:lnTo>
                    <a:lnTo>
                      <a:pt x="344875" y="1940"/>
                    </a:lnTo>
                    <a:lnTo>
                      <a:pt x="324502" y="0"/>
                    </a:lnTo>
                    <a:lnTo>
                      <a:pt x="304130" y="485"/>
                    </a:lnTo>
                    <a:lnTo>
                      <a:pt x="283758" y="3395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140"/>
              <p:cNvSpPr>
                <a:spLocks/>
              </p:cNvSpPr>
              <p:nvPr/>
            </p:nvSpPr>
            <p:spPr bwMode="auto">
              <a:xfrm>
                <a:off x="7154863" y="4027487"/>
                <a:ext cx="22225" cy="100013"/>
              </a:xfrm>
              <a:custGeom>
                <a:avLst/>
                <a:gdLst/>
                <a:ahLst/>
                <a:cxnLst>
                  <a:cxn ang="0">
                    <a:pos x="22798" y="0"/>
                  </a:cxn>
                  <a:cxn ang="0">
                    <a:pos x="8246" y="100895"/>
                  </a:cxn>
                  <a:cxn ang="0">
                    <a:pos x="0" y="970"/>
                  </a:cxn>
                  <a:cxn ang="0">
                    <a:pos x="22798" y="0"/>
                  </a:cxn>
                </a:cxnLst>
                <a:rect l="0" t="0" r="r" b="b"/>
                <a:pathLst>
                  <a:path w="22798" h="100895">
                    <a:moveTo>
                      <a:pt x="22798" y="0"/>
                    </a:moveTo>
                    <a:lnTo>
                      <a:pt x="8246" y="100895"/>
                    </a:lnTo>
                    <a:lnTo>
                      <a:pt x="0" y="970"/>
                    </a:lnTo>
                    <a:lnTo>
                      <a:pt x="22798" y="0"/>
                    </a:lnTo>
                    <a:close/>
                  </a:path>
                </a:pathLst>
              </a:custGeom>
              <a:solidFill>
                <a:srgbClr val="55542D"/>
              </a:solidFill>
              <a:ln w="0">
                <a:solidFill>
                  <a:srgbClr val="55542D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141"/>
              <p:cNvSpPr>
                <a:spLocks/>
              </p:cNvSpPr>
              <p:nvPr/>
            </p:nvSpPr>
            <p:spPr bwMode="auto">
              <a:xfrm>
                <a:off x="7140575" y="4292600"/>
                <a:ext cx="82550" cy="82550"/>
              </a:xfrm>
              <a:custGeom>
                <a:avLst/>
                <a:gdLst/>
                <a:ahLst/>
                <a:cxnLst>
                  <a:cxn ang="0">
                    <a:pos x="81489" y="34925"/>
                  </a:cxn>
                  <a:cxn ang="0">
                    <a:pos x="81974" y="44626"/>
                  </a:cxn>
                  <a:cxn ang="0">
                    <a:pos x="80034" y="53358"/>
                  </a:cxn>
                  <a:cxn ang="0">
                    <a:pos x="76153" y="61604"/>
                  </a:cxn>
                  <a:cxn ang="0">
                    <a:pos x="70818" y="68880"/>
                  </a:cxn>
                  <a:cxn ang="0">
                    <a:pos x="64027" y="74701"/>
                  </a:cxn>
                  <a:cxn ang="0">
                    <a:pos x="55781" y="79066"/>
                  </a:cxn>
                  <a:cxn ang="0">
                    <a:pos x="46565" y="81492"/>
                  </a:cxn>
                  <a:cxn ang="0">
                    <a:pos x="37349" y="81492"/>
                  </a:cxn>
                  <a:cxn ang="0">
                    <a:pos x="28133" y="79551"/>
                  </a:cxn>
                  <a:cxn ang="0">
                    <a:pos x="19887" y="76156"/>
                  </a:cxn>
                  <a:cxn ang="0">
                    <a:pos x="12611" y="70335"/>
                  </a:cxn>
                  <a:cxn ang="0">
                    <a:pos x="6790" y="63544"/>
                  </a:cxn>
                  <a:cxn ang="0">
                    <a:pos x="2910" y="55298"/>
                  </a:cxn>
                  <a:cxn ang="0">
                    <a:pos x="485" y="46082"/>
                  </a:cxn>
                  <a:cxn ang="0">
                    <a:pos x="0" y="36865"/>
                  </a:cxn>
                  <a:cxn ang="0">
                    <a:pos x="1940" y="27649"/>
                  </a:cxn>
                  <a:cxn ang="0">
                    <a:pos x="5820" y="19403"/>
                  </a:cxn>
                  <a:cxn ang="0">
                    <a:pos x="11156" y="12127"/>
                  </a:cxn>
                  <a:cxn ang="0">
                    <a:pos x="17947" y="6306"/>
                  </a:cxn>
                  <a:cxn ang="0">
                    <a:pos x="26193" y="2425"/>
                  </a:cxn>
                  <a:cxn ang="0">
                    <a:pos x="35409" y="0"/>
                  </a:cxn>
                  <a:cxn ang="0">
                    <a:pos x="44625" y="0"/>
                  </a:cxn>
                  <a:cxn ang="0">
                    <a:pos x="53841" y="1940"/>
                  </a:cxn>
                  <a:cxn ang="0">
                    <a:pos x="62087" y="5336"/>
                  </a:cxn>
                  <a:cxn ang="0">
                    <a:pos x="69363" y="10672"/>
                  </a:cxn>
                  <a:cxn ang="0">
                    <a:pos x="75183" y="17948"/>
                  </a:cxn>
                  <a:cxn ang="0">
                    <a:pos x="79064" y="25709"/>
                  </a:cxn>
                  <a:cxn ang="0">
                    <a:pos x="81489" y="34925"/>
                  </a:cxn>
                </a:cxnLst>
                <a:rect l="0" t="0" r="r" b="b"/>
                <a:pathLst>
                  <a:path w="81974" h="81492">
                    <a:moveTo>
                      <a:pt x="81489" y="34925"/>
                    </a:moveTo>
                    <a:lnTo>
                      <a:pt x="81974" y="44626"/>
                    </a:lnTo>
                    <a:lnTo>
                      <a:pt x="80034" y="53358"/>
                    </a:lnTo>
                    <a:lnTo>
                      <a:pt x="76153" y="61604"/>
                    </a:lnTo>
                    <a:lnTo>
                      <a:pt x="70818" y="68880"/>
                    </a:lnTo>
                    <a:lnTo>
                      <a:pt x="64027" y="74701"/>
                    </a:lnTo>
                    <a:lnTo>
                      <a:pt x="55781" y="79066"/>
                    </a:lnTo>
                    <a:lnTo>
                      <a:pt x="46565" y="81492"/>
                    </a:lnTo>
                    <a:lnTo>
                      <a:pt x="37349" y="81492"/>
                    </a:lnTo>
                    <a:lnTo>
                      <a:pt x="28133" y="79551"/>
                    </a:lnTo>
                    <a:lnTo>
                      <a:pt x="19887" y="76156"/>
                    </a:lnTo>
                    <a:lnTo>
                      <a:pt x="12611" y="70335"/>
                    </a:lnTo>
                    <a:lnTo>
                      <a:pt x="6790" y="63544"/>
                    </a:lnTo>
                    <a:lnTo>
                      <a:pt x="2910" y="55298"/>
                    </a:lnTo>
                    <a:lnTo>
                      <a:pt x="485" y="46082"/>
                    </a:lnTo>
                    <a:lnTo>
                      <a:pt x="0" y="36865"/>
                    </a:lnTo>
                    <a:lnTo>
                      <a:pt x="1940" y="27649"/>
                    </a:lnTo>
                    <a:lnTo>
                      <a:pt x="5820" y="19403"/>
                    </a:lnTo>
                    <a:lnTo>
                      <a:pt x="11156" y="12127"/>
                    </a:lnTo>
                    <a:lnTo>
                      <a:pt x="17947" y="6306"/>
                    </a:lnTo>
                    <a:lnTo>
                      <a:pt x="26193" y="2425"/>
                    </a:lnTo>
                    <a:lnTo>
                      <a:pt x="35409" y="0"/>
                    </a:lnTo>
                    <a:lnTo>
                      <a:pt x="44625" y="0"/>
                    </a:lnTo>
                    <a:lnTo>
                      <a:pt x="53841" y="1940"/>
                    </a:lnTo>
                    <a:lnTo>
                      <a:pt x="62087" y="5336"/>
                    </a:lnTo>
                    <a:lnTo>
                      <a:pt x="69363" y="10672"/>
                    </a:lnTo>
                    <a:lnTo>
                      <a:pt x="75183" y="17948"/>
                    </a:lnTo>
                    <a:lnTo>
                      <a:pt x="79064" y="25709"/>
                    </a:lnTo>
                    <a:lnTo>
                      <a:pt x="81489" y="34925"/>
                    </a:lnTo>
                    <a:close/>
                  </a:path>
                </a:pathLst>
              </a:custGeom>
              <a:solidFill>
                <a:srgbClr val="FFFFFE"/>
              </a:solidFill>
              <a:ln w="0">
                <a:solidFill>
                  <a:srgbClr val="FFFFFE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142"/>
              <p:cNvSpPr>
                <a:spLocks/>
              </p:cNvSpPr>
              <p:nvPr/>
            </p:nvSpPr>
            <p:spPr bwMode="auto">
              <a:xfrm>
                <a:off x="7286625" y="4273550"/>
                <a:ext cx="80963" cy="80962"/>
              </a:xfrm>
              <a:custGeom>
                <a:avLst/>
                <a:gdLst/>
                <a:ahLst/>
                <a:cxnLst>
                  <a:cxn ang="0">
                    <a:pos x="81490" y="35410"/>
                  </a:cxn>
                  <a:cxn ang="0">
                    <a:pos x="81490" y="44627"/>
                  </a:cxn>
                  <a:cxn ang="0">
                    <a:pos x="79550" y="53843"/>
                  </a:cxn>
                  <a:cxn ang="0">
                    <a:pos x="76154" y="61604"/>
                  </a:cxn>
                  <a:cxn ang="0">
                    <a:pos x="70334" y="68880"/>
                  </a:cxn>
                  <a:cxn ang="0">
                    <a:pos x="63543" y="74701"/>
                  </a:cxn>
                  <a:cxn ang="0">
                    <a:pos x="55297" y="79067"/>
                  </a:cxn>
                  <a:cxn ang="0">
                    <a:pos x="46081" y="81492"/>
                  </a:cxn>
                  <a:cxn ang="0">
                    <a:pos x="36865" y="81492"/>
                  </a:cxn>
                  <a:cxn ang="0">
                    <a:pos x="27649" y="79552"/>
                  </a:cxn>
                  <a:cxn ang="0">
                    <a:pos x="19888" y="76156"/>
                  </a:cxn>
                  <a:cxn ang="0">
                    <a:pos x="12612" y="70820"/>
                  </a:cxn>
                  <a:cxn ang="0">
                    <a:pos x="6791" y="63544"/>
                  </a:cxn>
                  <a:cxn ang="0">
                    <a:pos x="2426" y="55783"/>
                  </a:cxn>
                  <a:cxn ang="0">
                    <a:pos x="0" y="46567"/>
                  </a:cxn>
                  <a:cxn ang="0">
                    <a:pos x="0" y="36866"/>
                  </a:cxn>
                  <a:cxn ang="0">
                    <a:pos x="1941" y="28134"/>
                  </a:cxn>
                  <a:cxn ang="0">
                    <a:pos x="5336" y="19888"/>
                  </a:cxn>
                  <a:cxn ang="0">
                    <a:pos x="11157" y="12612"/>
                  </a:cxn>
                  <a:cxn ang="0">
                    <a:pos x="17947" y="6791"/>
                  </a:cxn>
                  <a:cxn ang="0">
                    <a:pos x="26193" y="2426"/>
                  </a:cxn>
                  <a:cxn ang="0">
                    <a:pos x="35409" y="0"/>
                  </a:cxn>
                  <a:cxn ang="0">
                    <a:pos x="44626" y="0"/>
                  </a:cxn>
                  <a:cxn ang="0">
                    <a:pos x="53842" y="1941"/>
                  </a:cxn>
                  <a:cxn ang="0">
                    <a:pos x="62088" y="5336"/>
                  </a:cxn>
                  <a:cxn ang="0">
                    <a:pos x="69363" y="11157"/>
                  </a:cxn>
                  <a:cxn ang="0">
                    <a:pos x="75184" y="17948"/>
                  </a:cxn>
                  <a:cxn ang="0">
                    <a:pos x="79065" y="26194"/>
                  </a:cxn>
                  <a:cxn ang="0">
                    <a:pos x="81490" y="35410"/>
                  </a:cxn>
                </a:cxnLst>
                <a:rect l="0" t="0" r="r" b="b"/>
                <a:pathLst>
                  <a:path w="81490" h="81492">
                    <a:moveTo>
                      <a:pt x="81490" y="35410"/>
                    </a:moveTo>
                    <a:lnTo>
                      <a:pt x="81490" y="44627"/>
                    </a:lnTo>
                    <a:lnTo>
                      <a:pt x="79550" y="53843"/>
                    </a:lnTo>
                    <a:lnTo>
                      <a:pt x="76154" y="61604"/>
                    </a:lnTo>
                    <a:lnTo>
                      <a:pt x="70334" y="68880"/>
                    </a:lnTo>
                    <a:lnTo>
                      <a:pt x="63543" y="74701"/>
                    </a:lnTo>
                    <a:lnTo>
                      <a:pt x="55297" y="79067"/>
                    </a:lnTo>
                    <a:lnTo>
                      <a:pt x="46081" y="81492"/>
                    </a:lnTo>
                    <a:lnTo>
                      <a:pt x="36865" y="81492"/>
                    </a:lnTo>
                    <a:lnTo>
                      <a:pt x="27649" y="79552"/>
                    </a:lnTo>
                    <a:lnTo>
                      <a:pt x="19888" y="76156"/>
                    </a:lnTo>
                    <a:lnTo>
                      <a:pt x="12612" y="70820"/>
                    </a:lnTo>
                    <a:lnTo>
                      <a:pt x="6791" y="63544"/>
                    </a:lnTo>
                    <a:lnTo>
                      <a:pt x="2426" y="55783"/>
                    </a:lnTo>
                    <a:lnTo>
                      <a:pt x="0" y="46567"/>
                    </a:lnTo>
                    <a:lnTo>
                      <a:pt x="0" y="36866"/>
                    </a:lnTo>
                    <a:lnTo>
                      <a:pt x="1941" y="28134"/>
                    </a:lnTo>
                    <a:lnTo>
                      <a:pt x="5336" y="19888"/>
                    </a:lnTo>
                    <a:lnTo>
                      <a:pt x="11157" y="12612"/>
                    </a:lnTo>
                    <a:lnTo>
                      <a:pt x="17947" y="6791"/>
                    </a:lnTo>
                    <a:lnTo>
                      <a:pt x="26193" y="2426"/>
                    </a:lnTo>
                    <a:lnTo>
                      <a:pt x="35409" y="0"/>
                    </a:lnTo>
                    <a:lnTo>
                      <a:pt x="44626" y="0"/>
                    </a:lnTo>
                    <a:lnTo>
                      <a:pt x="53842" y="1941"/>
                    </a:lnTo>
                    <a:lnTo>
                      <a:pt x="62088" y="5336"/>
                    </a:lnTo>
                    <a:lnTo>
                      <a:pt x="69363" y="11157"/>
                    </a:lnTo>
                    <a:lnTo>
                      <a:pt x="75184" y="17948"/>
                    </a:lnTo>
                    <a:lnTo>
                      <a:pt x="79065" y="26194"/>
                    </a:lnTo>
                    <a:lnTo>
                      <a:pt x="81490" y="35410"/>
                    </a:lnTo>
                    <a:close/>
                  </a:path>
                </a:pathLst>
              </a:custGeom>
              <a:solidFill>
                <a:srgbClr val="FFFFFE"/>
              </a:solidFill>
              <a:ln w="0">
                <a:solidFill>
                  <a:srgbClr val="FFFFFE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143"/>
              <p:cNvSpPr>
                <a:spLocks/>
              </p:cNvSpPr>
              <p:nvPr/>
            </p:nvSpPr>
            <p:spPr bwMode="auto">
              <a:xfrm>
                <a:off x="7205663" y="4391025"/>
                <a:ext cx="119062" cy="80962"/>
              </a:xfrm>
              <a:custGeom>
                <a:avLst/>
                <a:gdLst/>
                <a:ahLst/>
                <a:cxnLst>
                  <a:cxn ang="0">
                    <a:pos x="65483" y="24739"/>
                  </a:cxn>
                  <a:cxn ang="0">
                    <a:pos x="51416" y="27164"/>
                  </a:cxn>
                  <a:cxn ang="0">
                    <a:pos x="37834" y="27164"/>
                  </a:cxn>
                  <a:cxn ang="0">
                    <a:pos x="24738" y="26194"/>
                  </a:cxn>
                  <a:cxn ang="0">
                    <a:pos x="12126" y="23769"/>
                  </a:cxn>
                  <a:cxn ang="0">
                    <a:pos x="970" y="21828"/>
                  </a:cxn>
                  <a:cxn ang="0">
                    <a:pos x="970" y="22313"/>
                  </a:cxn>
                  <a:cxn ang="0">
                    <a:pos x="485" y="23284"/>
                  </a:cxn>
                  <a:cxn ang="0">
                    <a:pos x="0" y="23769"/>
                  </a:cxn>
                  <a:cxn ang="0">
                    <a:pos x="3880" y="31530"/>
                  </a:cxn>
                  <a:cxn ang="0">
                    <a:pos x="8731" y="39776"/>
                  </a:cxn>
                  <a:cxn ang="0">
                    <a:pos x="15037" y="48507"/>
                  </a:cxn>
                  <a:cxn ang="0">
                    <a:pos x="21828" y="57238"/>
                  </a:cxn>
                  <a:cxn ang="0">
                    <a:pos x="29588" y="64999"/>
                  </a:cxn>
                  <a:cxn ang="0">
                    <a:pos x="37834" y="71790"/>
                  </a:cxn>
                  <a:cxn ang="0">
                    <a:pos x="47050" y="77126"/>
                  </a:cxn>
                  <a:cxn ang="0">
                    <a:pos x="56752" y="80522"/>
                  </a:cxn>
                  <a:cxn ang="0">
                    <a:pos x="66453" y="81007"/>
                  </a:cxn>
                  <a:cxn ang="0">
                    <a:pos x="76639" y="79066"/>
                  </a:cxn>
                  <a:cxn ang="0">
                    <a:pos x="85855" y="74701"/>
                  </a:cxn>
                  <a:cxn ang="0">
                    <a:pos x="93616" y="68395"/>
                  </a:cxn>
                  <a:cxn ang="0">
                    <a:pos x="100407" y="60634"/>
                  </a:cxn>
                  <a:cxn ang="0">
                    <a:pos x="105742" y="51903"/>
                  </a:cxn>
                  <a:cxn ang="0">
                    <a:pos x="110108" y="42201"/>
                  </a:cxn>
                  <a:cxn ang="0">
                    <a:pos x="113988" y="32500"/>
                  </a:cxn>
                  <a:cxn ang="0">
                    <a:pos x="116413" y="23284"/>
                  </a:cxn>
                  <a:cxn ang="0">
                    <a:pos x="117869" y="14067"/>
                  </a:cxn>
                  <a:cxn ang="0">
                    <a:pos x="118839" y="6306"/>
                  </a:cxn>
                  <a:cxn ang="0">
                    <a:pos x="119324" y="0"/>
                  </a:cxn>
                  <a:cxn ang="0">
                    <a:pos x="110593" y="4851"/>
                  </a:cxn>
                  <a:cxn ang="0">
                    <a:pos x="100892" y="10672"/>
                  </a:cxn>
                  <a:cxn ang="0">
                    <a:pos x="90220" y="16007"/>
                  </a:cxn>
                  <a:cxn ang="0">
                    <a:pos x="78579" y="20858"/>
                  </a:cxn>
                  <a:cxn ang="0">
                    <a:pos x="65483" y="24739"/>
                  </a:cxn>
                </a:cxnLst>
                <a:rect l="0" t="0" r="r" b="b"/>
                <a:pathLst>
                  <a:path w="119324" h="81007">
                    <a:moveTo>
                      <a:pt x="65483" y="24739"/>
                    </a:moveTo>
                    <a:lnTo>
                      <a:pt x="51416" y="27164"/>
                    </a:lnTo>
                    <a:lnTo>
                      <a:pt x="37834" y="27164"/>
                    </a:lnTo>
                    <a:lnTo>
                      <a:pt x="24738" y="26194"/>
                    </a:lnTo>
                    <a:lnTo>
                      <a:pt x="12126" y="23769"/>
                    </a:lnTo>
                    <a:lnTo>
                      <a:pt x="970" y="21828"/>
                    </a:lnTo>
                    <a:lnTo>
                      <a:pt x="970" y="22313"/>
                    </a:lnTo>
                    <a:lnTo>
                      <a:pt x="485" y="23284"/>
                    </a:lnTo>
                    <a:lnTo>
                      <a:pt x="0" y="23769"/>
                    </a:lnTo>
                    <a:lnTo>
                      <a:pt x="3880" y="31530"/>
                    </a:lnTo>
                    <a:lnTo>
                      <a:pt x="8731" y="39776"/>
                    </a:lnTo>
                    <a:lnTo>
                      <a:pt x="15037" y="48507"/>
                    </a:lnTo>
                    <a:lnTo>
                      <a:pt x="21828" y="57238"/>
                    </a:lnTo>
                    <a:lnTo>
                      <a:pt x="29588" y="64999"/>
                    </a:lnTo>
                    <a:lnTo>
                      <a:pt x="37834" y="71790"/>
                    </a:lnTo>
                    <a:lnTo>
                      <a:pt x="47050" y="77126"/>
                    </a:lnTo>
                    <a:lnTo>
                      <a:pt x="56752" y="80522"/>
                    </a:lnTo>
                    <a:lnTo>
                      <a:pt x="66453" y="81007"/>
                    </a:lnTo>
                    <a:lnTo>
                      <a:pt x="76639" y="79066"/>
                    </a:lnTo>
                    <a:lnTo>
                      <a:pt x="85855" y="74701"/>
                    </a:lnTo>
                    <a:lnTo>
                      <a:pt x="93616" y="68395"/>
                    </a:lnTo>
                    <a:lnTo>
                      <a:pt x="100407" y="60634"/>
                    </a:lnTo>
                    <a:lnTo>
                      <a:pt x="105742" y="51903"/>
                    </a:lnTo>
                    <a:lnTo>
                      <a:pt x="110108" y="42201"/>
                    </a:lnTo>
                    <a:lnTo>
                      <a:pt x="113988" y="32500"/>
                    </a:lnTo>
                    <a:lnTo>
                      <a:pt x="116413" y="23284"/>
                    </a:lnTo>
                    <a:lnTo>
                      <a:pt x="117869" y="14067"/>
                    </a:lnTo>
                    <a:lnTo>
                      <a:pt x="118839" y="6306"/>
                    </a:lnTo>
                    <a:lnTo>
                      <a:pt x="119324" y="0"/>
                    </a:lnTo>
                    <a:lnTo>
                      <a:pt x="110593" y="4851"/>
                    </a:lnTo>
                    <a:lnTo>
                      <a:pt x="100892" y="10672"/>
                    </a:lnTo>
                    <a:lnTo>
                      <a:pt x="90220" y="16007"/>
                    </a:lnTo>
                    <a:lnTo>
                      <a:pt x="78579" y="20858"/>
                    </a:lnTo>
                    <a:lnTo>
                      <a:pt x="65483" y="24739"/>
                    </a:lnTo>
                    <a:close/>
                  </a:path>
                </a:pathLst>
              </a:custGeom>
              <a:solidFill>
                <a:srgbClr val="55542D"/>
              </a:solidFill>
              <a:ln w="0">
                <a:solidFill>
                  <a:srgbClr val="55542D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144"/>
              <p:cNvSpPr>
                <a:spLocks/>
              </p:cNvSpPr>
              <p:nvPr/>
            </p:nvSpPr>
            <p:spPr bwMode="auto">
              <a:xfrm>
                <a:off x="7159625" y="4313237"/>
                <a:ext cx="42863" cy="41275"/>
              </a:xfrm>
              <a:custGeom>
                <a:avLst/>
                <a:gdLst/>
                <a:ahLst/>
                <a:cxnLst>
                  <a:cxn ang="0">
                    <a:pos x="42200" y="17947"/>
                  </a:cxn>
                  <a:cxn ang="0">
                    <a:pos x="42200" y="24738"/>
                  </a:cxn>
                  <a:cxn ang="0">
                    <a:pos x="39774" y="31044"/>
                  </a:cxn>
                  <a:cxn ang="0">
                    <a:pos x="35894" y="35895"/>
                  </a:cxn>
                  <a:cxn ang="0">
                    <a:pos x="30073" y="39776"/>
                  </a:cxn>
                  <a:cxn ang="0">
                    <a:pos x="23768" y="41716"/>
                  </a:cxn>
                  <a:cxn ang="0">
                    <a:pos x="16977" y="41716"/>
                  </a:cxn>
                  <a:cxn ang="0">
                    <a:pos x="11156" y="39291"/>
                  </a:cxn>
                  <a:cxn ang="0">
                    <a:pos x="5821" y="35410"/>
                  </a:cxn>
                  <a:cxn ang="0">
                    <a:pos x="1940" y="30074"/>
                  </a:cxn>
                  <a:cxn ang="0">
                    <a:pos x="0" y="23768"/>
                  </a:cxn>
                  <a:cxn ang="0">
                    <a:pos x="0" y="16977"/>
                  </a:cxn>
                  <a:cxn ang="0">
                    <a:pos x="2425" y="10671"/>
                  </a:cxn>
                  <a:cxn ang="0">
                    <a:pos x="6306" y="5821"/>
                  </a:cxn>
                  <a:cxn ang="0">
                    <a:pos x="12126" y="1940"/>
                  </a:cxn>
                  <a:cxn ang="0">
                    <a:pos x="18432" y="0"/>
                  </a:cxn>
                  <a:cxn ang="0">
                    <a:pos x="25223" y="0"/>
                  </a:cxn>
                  <a:cxn ang="0">
                    <a:pos x="31043" y="1940"/>
                  </a:cxn>
                  <a:cxn ang="0">
                    <a:pos x="36379" y="5821"/>
                  </a:cxn>
                  <a:cxn ang="0">
                    <a:pos x="40260" y="11642"/>
                  </a:cxn>
                  <a:cxn ang="0">
                    <a:pos x="42200" y="17947"/>
                  </a:cxn>
                </a:cxnLst>
                <a:rect l="0" t="0" r="r" b="b"/>
                <a:pathLst>
                  <a:path w="42200" h="41716">
                    <a:moveTo>
                      <a:pt x="42200" y="17947"/>
                    </a:moveTo>
                    <a:lnTo>
                      <a:pt x="42200" y="24738"/>
                    </a:lnTo>
                    <a:lnTo>
                      <a:pt x="39774" y="31044"/>
                    </a:lnTo>
                    <a:lnTo>
                      <a:pt x="35894" y="35895"/>
                    </a:lnTo>
                    <a:lnTo>
                      <a:pt x="30073" y="39776"/>
                    </a:lnTo>
                    <a:lnTo>
                      <a:pt x="23768" y="41716"/>
                    </a:lnTo>
                    <a:lnTo>
                      <a:pt x="16977" y="41716"/>
                    </a:lnTo>
                    <a:lnTo>
                      <a:pt x="11156" y="39291"/>
                    </a:lnTo>
                    <a:lnTo>
                      <a:pt x="5821" y="35410"/>
                    </a:lnTo>
                    <a:lnTo>
                      <a:pt x="1940" y="30074"/>
                    </a:lnTo>
                    <a:lnTo>
                      <a:pt x="0" y="23768"/>
                    </a:lnTo>
                    <a:lnTo>
                      <a:pt x="0" y="16977"/>
                    </a:lnTo>
                    <a:lnTo>
                      <a:pt x="2425" y="10671"/>
                    </a:lnTo>
                    <a:lnTo>
                      <a:pt x="6306" y="5821"/>
                    </a:lnTo>
                    <a:lnTo>
                      <a:pt x="12126" y="1940"/>
                    </a:lnTo>
                    <a:lnTo>
                      <a:pt x="18432" y="0"/>
                    </a:lnTo>
                    <a:lnTo>
                      <a:pt x="25223" y="0"/>
                    </a:lnTo>
                    <a:lnTo>
                      <a:pt x="31043" y="1940"/>
                    </a:lnTo>
                    <a:lnTo>
                      <a:pt x="36379" y="5821"/>
                    </a:lnTo>
                    <a:lnTo>
                      <a:pt x="40260" y="11642"/>
                    </a:lnTo>
                    <a:lnTo>
                      <a:pt x="42200" y="17947"/>
                    </a:lnTo>
                    <a:close/>
                  </a:path>
                </a:pathLst>
              </a:custGeom>
              <a:solidFill>
                <a:srgbClr val="55542D"/>
              </a:solidFill>
              <a:ln w="0">
                <a:solidFill>
                  <a:srgbClr val="55542D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145"/>
              <p:cNvSpPr>
                <a:spLocks/>
              </p:cNvSpPr>
              <p:nvPr/>
            </p:nvSpPr>
            <p:spPr bwMode="auto">
              <a:xfrm>
                <a:off x="7304088" y="4294187"/>
                <a:ext cx="41275" cy="41275"/>
              </a:xfrm>
              <a:custGeom>
                <a:avLst/>
                <a:gdLst/>
                <a:ahLst/>
                <a:cxnLst>
                  <a:cxn ang="0">
                    <a:pos x="42200" y="17948"/>
                  </a:cxn>
                  <a:cxn ang="0">
                    <a:pos x="42200" y="24739"/>
                  </a:cxn>
                  <a:cxn ang="0">
                    <a:pos x="39775" y="31045"/>
                  </a:cxn>
                  <a:cxn ang="0">
                    <a:pos x="35895" y="36380"/>
                  </a:cxn>
                  <a:cxn ang="0">
                    <a:pos x="30559" y="40261"/>
                  </a:cxn>
                  <a:cxn ang="0">
                    <a:pos x="24253" y="42201"/>
                  </a:cxn>
                  <a:cxn ang="0">
                    <a:pos x="17462" y="42201"/>
                  </a:cxn>
                  <a:cxn ang="0">
                    <a:pos x="11157" y="39776"/>
                  </a:cxn>
                  <a:cxn ang="0">
                    <a:pos x="5821" y="35895"/>
                  </a:cxn>
                  <a:cxn ang="0">
                    <a:pos x="1941" y="30074"/>
                  </a:cxn>
                  <a:cxn ang="0">
                    <a:pos x="0" y="23769"/>
                  </a:cxn>
                  <a:cxn ang="0">
                    <a:pos x="0" y="16978"/>
                  </a:cxn>
                  <a:cxn ang="0">
                    <a:pos x="2426" y="10672"/>
                  </a:cxn>
                  <a:cxn ang="0">
                    <a:pos x="6306" y="5821"/>
                  </a:cxn>
                  <a:cxn ang="0">
                    <a:pos x="12127" y="1940"/>
                  </a:cxn>
                  <a:cxn ang="0">
                    <a:pos x="18433" y="0"/>
                  </a:cxn>
                  <a:cxn ang="0">
                    <a:pos x="25223" y="0"/>
                  </a:cxn>
                  <a:cxn ang="0">
                    <a:pos x="31529" y="2425"/>
                  </a:cxn>
                  <a:cxn ang="0">
                    <a:pos x="36380" y="6306"/>
                  </a:cxn>
                  <a:cxn ang="0">
                    <a:pos x="40260" y="11642"/>
                  </a:cxn>
                  <a:cxn ang="0">
                    <a:pos x="42200" y="17948"/>
                  </a:cxn>
                </a:cxnLst>
                <a:rect l="0" t="0" r="r" b="b"/>
                <a:pathLst>
                  <a:path w="42200" h="42201">
                    <a:moveTo>
                      <a:pt x="42200" y="17948"/>
                    </a:moveTo>
                    <a:lnTo>
                      <a:pt x="42200" y="24739"/>
                    </a:lnTo>
                    <a:lnTo>
                      <a:pt x="39775" y="31045"/>
                    </a:lnTo>
                    <a:lnTo>
                      <a:pt x="35895" y="36380"/>
                    </a:lnTo>
                    <a:lnTo>
                      <a:pt x="30559" y="40261"/>
                    </a:lnTo>
                    <a:lnTo>
                      <a:pt x="24253" y="42201"/>
                    </a:lnTo>
                    <a:lnTo>
                      <a:pt x="17462" y="42201"/>
                    </a:lnTo>
                    <a:lnTo>
                      <a:pt x="11157" y="39776"/>
                    </a:lnTo>
                    <a:lnTo>
                      <a:pt x="5821" y="35895"/>
                    </a:lnTo>
                    <a:lnTo>
                      <a:pt x="1941" y="30074"/>
                    </a:lnTo>
                    <a:lnTo>
                      <a:pt x="0" y="23769"/>
                    </a:lnTo>
                    <a:lnTo>
                      <a:pt x="0" y="16978"/>
                    </a:lnTo>
                    <a:lnTo>
                      <a:pt x="2426" y="10672"/>
                    </a:lnTo>
                    <a:lnTo>
                      <a:pt x="6306" y="5821"/>
                    </a:lnTo>
                    <a:lnTo>
                      <a:pt x="12127" y="1940"/>
                    </a:lnTo>
                    <a:lnTo>
                      <a:pt x="18433" y="0"/>
                    </a:lnTo>
                    <a:lnTo>
                      <a:pt x="25223" y="0"/>
                    </a:lnTo>
                    <a:lnTo>
                      <a:pt x="31529" y="2425"/>
                    </a:lnTo>
                    <a:lnTo>
                      <a:pt x="36380" y="6306"/>
                    </a:lnTo>
                    <a:lnTo>
                      <a:pt x="40260" y="11642"/>
                    </a:lnTo>
                    <a:lnTo>
                      <a:pt x="42200" y="17948"/>
                    </a:lnTo>
                    <a:close/>
                  </a:path>
                </a:pathLst>
              </a:custGeom>
              <a:solidFill>
                <a:srgbClr val="55542D"/>
              </a:solidFill>
              <a:ln w="0">
                <a:solidFill>
                  <a:srgbClr val="55542D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Freeform 146"/>
              <p:cNvSpPr>
                <a:spLocks/>
              </p:cNvSpPr>
              <p:nvPr/>
            </p:nvSpPr>
            <p:spPr bwMode="auto">
              <a:xfrm>
                <a:off x="7165975" y="4313237"/>
                <a:ext cx="17463" cy="17463"/>
              </a:xfrm>
              <a:custGeom>
                <a:avLst/>
                <a:gdLst/>
                <a:ahLst/>
                <a:cxnLst>
                  <a:cxn ang="0">
                    <a:pos x="16491" y="7276"/>
                  </a:cxn>
                  <a:cxn ang="0">
                    <a:pos x="16006" y="11157"/>
                  </a:cxn>
                  <a:cxn ang="0">
                    <a:pos x="13581" y="14552"/>
                  </a:cxn>
                  <a:cxn ang="0">
                    <a:pos x="9216" y="16492"/>
                  </a:cxn>
                  <a:cxn ang="0">
                    <a:pos x="5335" y="16007"/>
                  </a:cxn>
                  <a:cxn ang="0">
                    <a:pos x="1940" y="13097"/>
                  </a:cxn>
                  <a:cxn ang="0">
                    <a:pos x="0" y="9216"/>
                  </a:cxn>
                  <a:cxn ang="0">
                    <a:pos x="485" y="4851"/>
                  </a:cxn>
                  <a:cxn ang="0">
                    <a:pos x="3395" y="1455"/>
                  </a:cxn>
                  <a:cxn ang="0">
                    <a:pos x="7275" y="0"/>
                  </a:cxn>
                  <a:cxn ang="0">
                    <a:pos x="10671" y="485"/>
                  </a:cxn>
                  <a:cxn ang="0">
                    <a:pos x="13096" y="1455"/>
                  </a:cxn>
                  <a:cxn ang="0">
                    <a:pos x="15521" y="3881"/>
                  </a:cxn>
                  <a:cxn ang="0">
                    <a:pos x="16491" y="7276"/>
                  </a:cxn>
                </a:cxnLst>
                <a:rect l="0" t="0" r="r" b="b"/>
                <a:pathLst>
                  <a:path w="16491" h="16492">
                    <a:moveTo>
                      <a:pt x="16491" y="7276"/>
                    </a:moveTo>
                    <a:lnTo>
                      <a:pt x="16006" y="11157"/>
                    </a:lnTo>
                    <a:lnTo>
                      <a:pt x="13581" y="14552"/>
                    </a:lnTo>
                    <a:lnTo>
                      <a:pt x="9216" y="16492"/>
                    </a:lnTo>
                    <a:lnTo>
                      <a:pt x="5335" y="16007"/>
                    </a:lnTo>
                    <a:lnTo>
                      <a:pt x="1940" y="13097"/>
                    </a:lnTo>
                    <a:lnTo>
                      <a:pt x="0" y="9216"/>
                    </a:lnTo>
                    <a:lnTo>
                      <a:pt x="485" y="4851"/>
                    </a:lnTo>
                    <a:lnTo>
                      <a:pt x="3395" y="1455"/>
                    </a:lnTo>
                    <a:lnTo>
                      <a:pt x="7275" y="0"/>
                    </a:lnTo>
                    <a:lnTo>
                      <a:pt x="10671" y="485"/>
                    </a:lnTo>
                    <a:lnTo>
                      <a:pt x="13096" y="1455"/>
                    </a:lnTo>
                    <a:lnTo>
                      <a:pt x="15521" y="3881"/>
                    </a:lnTo>
                    <a:lnTo>
                      <a:pt x="16491" y="7276"/>
                    </a:lnTo>
                    <a:close/>
                  </a:path>
                </a:pathLst>
              </a:custGeom>
              <a:solidFill>
                <a:srgbClr val="FFFFFE"/>
              </a:solidFill>
              <a:ln w="0">
                <a:solidFill>
                  <a:srgbClr val="FFFFFE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Freeform 147"/>
              <p:cNvSpPr>
                <a:spLocks/>
              </p:cNvSpPr>
              <p:nvPr/>
            </p:nvSpPr>
            <p:spPr bwMode="auto">
              <a:xfrm>
                <a:off x="7316788" y="4292600"/>
                <a:ext cx="15875" cy="15875"/>
              </a:xfrm>
              <a:custGeom>
                <a:avLst/>
                <a:gdLst/>
                <a:ahLst/>
                <a:cxnLst>
                  <a:cxn ang="0">
                    <a:pos x="16492" y="7276"/>
                  </a:cxn>
                  <a:cxn ang="0">
                    <a:pos x="16007" y="11157"/>
                  </a:cxn>
                  <a:cxn ang="0">
                    <a:pos x="13096" y="14552"/>
                  </a:cxn>
                  <a:cxn ang="0">
                    <a:pos x="9216" y="16492"/>
                  </a:cxn>
                  <a:cxn ang="0">
                    <a:pos x="4850" y="16007"/>
                  </a:cxn>
                  <a:cxn ang="0">
                    <a:pos x="1455" y="13097"/>
                  </a:cxn>
                  <a:cxn ang="0">
                    <a:pos x="0" y="9216"/>
                  </a:cxn>
                  <a:cxn ang="0">
                    <a:pos x="485" y="4851"/>
                  </a:cxn>
                  <a:cxn ang="0">
                    <a:pos x="2910" y="1455"/>
                  </a:cxn>
                  <a:cxn ang="0">
                    <a:pos x="6791" y="0"/>
                  </a:cxn>
                  <a:cxn ang="0">
                    <a:pos x="11156" y="485"/>
                  </a:cxn>
                  <a:cxn ang="0">
                    <a:pos x="14552" y="2910"/>
                  </a:cxn>
                  <a:cxn ang="0">
                    <a:pos x="16492" y="7276"/>
                  </a:cxn>
                </a:cxnLst>
                <a:rect l="0" t="0" r="r" b="b"/>
                <a:pathLst>
                  <a:path w="16492" h="16492">
                    <a:moveTo>
                      <a:pt x="16492" y="7276"/>
                    </a:moveTo>
                    <a:lnTo>
                      <a:pt x="16007" y="11157"/>
                    </a:lnTo>
                    <a:lnTo>
                      <a:pt x="13096" y="14552"/>
                    </a:lnTo>
                    <a:lnTo>
                      <a:pt x="9216" y="16492"/>
                    </a:lnTo>
                    <a:lnTo>
                      <a:pt x="4850" y="16007"/>
                    </a:lnTo>
                    <a:lnTo>
                      <a:pt x="1455" y="13097"/>
                    </a:lnTo>
                    <a:lnTo>
                      <a:pt x="0" y="9216"/>
                    </a:lnTo>
                    <a:lnTo>
                      <a:pt x="485" y="4851"/>
                    </a:lnTo>
                    <a:lnTo>
                      <a:pt x="2910" y="1455"/>
                    </a:lnTo>
                    <a:lnTo>
                      <a:pt x="6791" y="0"/>
                    </a:lnTo>
                    <a:lnTo>
                      <a:pt x="11156" y="485"/>
                    </a:lnTo>
                    <a:lnTo>
                      <a:pt x="14552" y="2910"/>
                    </a:lnTo>
                    <a:lnTo>
                      <a:pt x="16492" y="7276"/>
                    </a:lnTo>
                    <a:close/>
                  </a:path>
                </a:pathLst>
              </a:custGeom>
              <a:solidFill>
                <a:srgbClr val="FFFFFE"/>
              </a:solidFill>
              <a:ln w="0">
                <a:solidFill>
                  <a:srgbClr val="FFFFFE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Freeform 148"/>
              <p:cNvSpPr>
                <a:spLocks/>
              </p:cNvSpPr>
              <p:nvPr/>
            </p:nvSpPr>
            <p:spPr bwMode="auto">
              <a:xfrm>
                <a:off x="7424738" y="3733800"/>
                <a:ext cx="1101725" cy="622300"/>
              </a:xfrm>
              <a:custGeom>
                <a:avLst/>
                <a:gdLst/>
                <a:ahLst/>
                <a:cxnLst>
                  <a:cxn ang="0">
                    <a:pos x="140667" y="0"/>
                  </a:cxn>
                  <a:cxn ang="0">
                    <a:pos x="99922" y="5821"/>
                  </a:cxn>
                  <a:cxn ang="0">
                    <a:pos x="64028" y="22798"/>
                  </a:cxn>
                  <a:cxn ang="0">
                    <a:pos x="34439" y="48507"/>
                  </a:cxn>
                  <a:cxn ang="0">
                    <a:pos x="13097" y="81492"/>
                  </a:cxn>
                  <a:cxn ang="0">
                    <a:pos x="1456" y="119812"/>
                  </a:cxn>
                  <a:cxn ang="0">
                    <a:pos x="0" y="419100"/>
                  </a:cxn>
                  <a:cxn ang="0">
                    <a:pos x="5336" y="457421"/>
                  </a:cxn>
                  <a:cxn ang="0">
                    <a:pos x="20373" y="491375"/>
                  </a:cxn>
                  <a:cxn ang="0">
                    <a:pos x="43655" y="520480"/>
                  </a:cxn>
                  <a:cxn ang="0">
                    <a:pos x="73729" y="541823"/>
                  </a:cxn>
                  <a:cxn ang="0">
                    <a:pos x="108653" y="555405"/>
                  </a:cxn>
                  <a:cxn ang="0">
                    <a:pos x="104773" y="578203"/>
                  </a:cxn>
                  <a:cxn ang="0">
                    <a:pos x="96042" y="594695"/>
                  </a:cxn>
                  <a:cxn ang="0">
                    <a:pos x="83915" y="606822"/>
                  </a:cxn>
                  <a:cxn ang="0">
                    <a:pos x="70819" y="614583"/>
                  </a:cxn>
                  <a:cxn ang="0">
                    <a:pos x="59177" y="618949"/>
                  </a:cxn>
                  <a:cxn ang="0">
                    <a:pos x="50446" y="620889"/>
                  </a:cxn>
                  <a:cxn ang="0">
                    <a:pos x="47051" y="621374"/>
                  </a:cxn>
                  <a:cxn ang="0">
                    <a:pos x="89251" y="617979"/>
                  </a:cxn>
                  <a:cxn ang="0">
                    <a:pos x="125145" y="608762"/>
                  </a:cxn>
                  <a:cxn ang="0">
                    <a:pos x="153763" y="596636"/>
                  </a:cxn>
                  <a:cxn ang="0">
                    <a:pos x="176561" y="582569"/>
                  </a:cxn>
                  <a:cxn ang="0">
                    <a:pos x="193053" y="569472"/>
                  </a:cxn>
                  <a:cxn ang="0">
                    <a:pos x="203239" y="559285"/>
                  </a:cxn>
                  <a:cxn ang="0">
                    <a:pos x="981754" y="557830"/>
                  </a:cxn>
                  <a:cxn ang="0">
                    <a:pos x="1020073" y="546188"/>
                  </a:cxn>
                  <a:cxn ang="0">
                    <a:pos x="1053057" y="524845"/>
                  </a:cxn>
                  <a:cxn ang="0">
                    <a:pos x="1078765" y="495741"/>
                  </a:cxn>
                  <a:cxn ang="0">
                    <a:pos x="1095742" y="459846"/>
                  </a:cxn>
                  <a:cxn ang="0">
                    <a:pos x="1101563" y="419100"/>
                  </a:cxn>
                  <a:cxn ang="0">
                    <a:pos x="1100108" y="119812"/>
                  </a:cxn>
                  <a:cxn ang="0">
                    <a:pos x="1088466" y="81492"/>
                  </a:cxn>
                  <a:cxn ang="0">
                    <a:pos x="1067124" y="48507"/>
                  </a:cxn>
                  <a:cxn ang="0">
                    <a:pos x="1037535" y="22798"/>
                  </a:cxn>
                  <a:cxn ang="0">
                    <a:pos x="1001641" y="5821"/>
                  </a:cxn>
                  <a:cxn ang="0">
                    <a:pos x="960897" y="0"/>
                  </a:cxn>
                </a:cxnLst>
                <a:rect l="0" t="0" r="r" b="b"/>
                <a:pathLst>
                  <a:path w="1101563" h="621374">
                    <a:moveTo>
                      <a:pt x="960897" y="0"/>
                    </a:moveTo>
                    <a:lnTo>
                      <a:pt x="140667" y="0"/>
                    </a:lnTo>
                    <a:lnTo>
                      <a:pt x="119809" y="1455"/>
                    </a:lnTo>
                    <a:lnTo>
                      <a:pt x="99922" y="5821"/>
                    </a:lnTo>
                    <a:lnTo>
                      <a:pt x="81490" y="13097"/>
                    </a:lnTo>
                    <a:lnTo>
                      <a:pt x="64028" y="22798"/>
                    </a:lnTo>
                    <a:lnTo>
                      <a:pt x="48506" y="34440"/>
                    </a:lnTo>
                    <a:lnTo>
                      <a:pt x="34439" y="48507"/>
                    </a:lnTo>
                    <a:lnTo>
                      <a:pt x="22798" y="64029"/>
                    </a:lnTo>
                    <a:lnTo>
                      <a:pt x="13097" y="81492"/>
                    </a:lnTo>
                    <a:lnTo>
                      <a:pt x="5821" y="99924"/>
                    </a:lnTo>
                    <a:lnTo>
                      <a:pt x="1456" y="119812"/>
                    </a:lnTo>
                    <a:lnTo>
                      <a:pt x="0" y="140670"/>
                    </a:lnTo>
                    <a:lnTo>
                      <a:pt x="0" y="419100"/>
                    </a:lnTo>
                    <a:lnTo>
                      <a:pt x="1456" y="438503"/>
                    </a:lnTo>
                    <a:lnTo>
                      <a:pt x="5336" y="457421"/>
                    </a:lnTo>
                    <a:lnTo>
                      <a:pt x="11642" y="474883"/>
                    </a:lnTo>
                    <a:lnTo>
                      <a:pt x="20373" y="491375"/>
                    </a:lnTo>
                    <a:lnTo>
                      <a:pt x="31044" y="506898"/>
                    </a:lnTo>
                    <a:lnTo>
                      <a:pt x="43655" y="520480"/>
                    </a:lnTo>
                    <a:lnTo>
                      <a:pt x="57722" y="532121"/>
                    </a:lnTo>
                    <a:lnTo>
                      <a:pt x="73729" y="541823"/>
                    </a:lnTo>
                    <a:lnTo>
                      <a:pt x="90706" y="550069"/>
                    </a:lnTo>
                    <a:lnTo>
                      <a:pt x="108653" y="555405"/>
                    </a:lnTo>
                    <a:lnTo>
                      <a:pt x="107683" y="567531"/>
                    </a:lnTo>
                    <a:lnTo>
                      <a:pt x="104773" y="578203"/>
                    </a:lnTo>
                    <a:lnTo>
                      <a:pt x="100892" y="586934"/>
                    </a:lnTo>
                    <a:lnTo>
                      <a:pt x="96042" y="594695"/>
                    </a:lnTo>
                    <a:lnTo>
                      <a:pt x="90221" y="601486"/>
                    </a:lnTo>
                    <a:lnTo>
                      <a:pt x="83915" y="606822"/>
                    </a:lnTo>
                    <a:lnTo>
                      <a:pt x="77124" y="611188"/>
                    </a:lnTo>
                    <a:lnTo>
                      <a:pt x="70819" y="614583"/>
                    </a:lnTo>
                    <a:lnTo>
                      <a:pt x="64513" y="617008"/>
                    </a:lnTo>
                    <a:lnTo>
                      <a:pt x="59177" y="618949"/>
                    </a:lnTo>
                    <a:lnTo>
                      <a:pt x="54327" y="619919"/>
                    </a:lnTo>
                    <a:lnTo>
                      <a:pt x="50446" y="620889"/>
                    </a:lnTo>
                    <a:lnTo>
                      <a:pt x="48021" y="621374"/>
                    </a:lnTo>
                    <a:lnTo>
                      <a:pt x="47051" y="621374"/>
                    </a:lnTo>
                    <a:lnTo>
                      <a:pt x="68878" y="620404"/>
                    </a:lnTo>
                    <a:lnTo>
                      <a:pt x="89251" y="617979"/>
                    </a:lnTo>
                    <a:lnTo>
                      <a:pt x="108168" y="614098"/>
                    </a:lnTo>
                    <a:lnTo>
                      <a:pt x="125145" y="608762"/>
                    </a:lnTo>
                    <a:lnTo>
                      <a:pt x="140182" y="602941"/>
                    </a:lnTo>
                    <a:lnTo>
                      <a:pt x="153763" y="596636"/>
                    </a:lnTo>
                    <a:lnTo>
                      <a:pt x="165890" y="589845"/>
                    </a:lnTo>
                    <a:lnTo>
                      <a:pt x="176561" y="582569"/>
                    </a:lnTo>
                    <a:lnTo>
                      <a:pt x="185292" y="575778"/>
                    </a:lnTo>
                    <a:lnTo>
                      <a:pt x="193053" y="569472"/>
                    </a:lnTo>
                    <a:lnTo>
                      <a:pt x="198873" y="564136"/>
                    </a:lnTo>
                    <a:lnTo>
                      <a:pt x="203239" y="559285"/>
                    </a:lnTo>
                    <a:lnTo>
                      <a:pt x="960897" y="559285"/>
                    </a:lnTo>
                    <a:lnTo>
                      <a:pt x="981754" y="557830"/>
                    </a:lnTo>
                    <a:lnTo>
                      <a:pt x="1001641" y="553464"/>
                    </a:lnTo>
                    <a:lnTo>
                      <a:pt x="1020073" y="546188"/>
                    </a:lnTo>
                    <a:lnTo>
                      <a:pt x="1037535" y="536972"/>
                    </a:lnTo>
                    <a:lnTo>
                      <a:pt x="1053057" y="524845"/>
                    </a:lnTo>
                    <a:lnTo>
                      <a:pt x="1067124" y="511263"/>
                    </a:lnTo>
                    <a:lnTo>
                      <a:pt x="1078765" y="495741"/>
                    </a:lnTo>
                    <a:lnTo>
                      <a:pt x="1088466" y="478279"/>
                    </a:lnTo>
                    <a:lnTo>
                      <a:pt x="1095742" y="459846"/>
                    </a:lnTo>
                    <a:lnTo>
                      <a:pt x="1100108" y="439958"/>
                    </a:lnTo>
                    <a:lnTo>
                      <a:pt x="1101563" y="419100"/>
                    </a:lnTo>
                    <a:lnTo>
                      <a:pt x="1101563" y="140670"/>
                    </a:lnTo>
                    <a:lnTo>
                      <a:pt x="1100108" y="119812"/>
                    </a:lnTo>
                    <a:lnTo>
                      <a:pt x="1095742" y="99924"/>
                    </a:lnTo>
                    <a:lnTo>
                      <a:pt x="1088466" y="81492"/>
                    </a:lnTo>
                    <a:lnTo>
                      <a:pt x="1078765" y="64029"/>
                    </a:lnTo>
                    <a:lnTo>
                      <a:pt x="1067124" y="48507"/>
                    </a:lnTo>
                    <a:lnTo>
                      <a:pt x="1053057" y="34440"/>
                    </a:lnTo>
                    <a:lnTo>
                      <a:pt x="1037535" y="22798"/>
                    </a:lnTo>
                    <a:lnTo>
                      <a:pt x="1020073" y="13097"/>
                    </a:lnTo>
                    <a:lnTo>
                      <a:pt x="1001641" y="5821"/>
                    </a:lnTo>
                    <a:lnTo>
                      <a:pt x="981754" y="1455"/>
                    </a:lnTo>
                    <a:lnTo>
                      <a:pt x="960897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8" name="TextBox 47"/>
            <p:cNvSpPr txBox="1"/>
            <p:nvPr userDrawn="1"/>
          </p:nvSpPr>
          <p:spPr bwMode="auto">
            <a:xfrm>
              <a:off x="7730836" y="5519058"/>
              <a:ext cx="103216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Kidcare!</a:t>
              </a:r>
            </a:p>
          </p:txBody>
        </p:sp>
        <p:sp>
          <p:nvSpPr>
            <p:cNvPr id="2050" name="Text Box 2"/>
            <p:cNvSpPr txBox="1">
              <a:spLocks noChangeArrowheads="1"/>
            </p:cNvSpPr>
            <p:nvPr userDrawn="1"/>
          </p:nvSpPr>
          <p:spPr bwMode="auto">
            <a:xfrm>
              <a:off x="7772400" y="5747658"/>
              <a:ext cx="965200" cy="361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Times New Roman" pitchFamily="18" charset="0"/>
                </a:rPr>
                <a:t>EarlyChildhood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634D2D"/>
                  </a:solidFill>
                  <a:effectLst/>
                  <a:latin typeface="Times New Roman" pitchFamily="18" charset="0"/>
                </a:rPr>
                <a:t>Development Center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BF7E5D63-45DD-4895-8FA5-6A70400BDB87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4076CA4F-C258-4FBC-8664-81E543ADF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C0012301-IMG08a"/>
          <p:cNvPicPr>
            <a:picLocks noChangeAspect="1" noChangeArrowheads="1"/>
          </p:cNvPicPr>
          <p:nvPr userDrawn="1"/>
        </p:nvPicPr>
        <p:blipFill>
          <a:blip r:embed="rId6" cstate="print"/>
          <a:srcRect l="1608" t="23515" r="17361" b="3403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1" name="Rectangle 40"/>
          <p:cNvSpPr/>
          <p:nvPr userDrawn="1"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Freeform 2"/>
          <p:cNvSpPr>
            <a:spLocks/>
          </p:cNvSpPr>
          <p:nvPr userDrawn="1"/>
        </p:nvSpPr>
        <p:spPr bwMode="auto">
          <a:xfrm>
            <a:off x="0" y="1090613"/>
            <a:ext cx="9144000" cy="357187"/>
          </a:xfrm>
          <a:custGeom>
            <a:avLst/>
            <a:gdLst/>
            <a:ahLst/>
            <a:cxnLst>
              <a:cxn ang="0">
                <a:pos x="636" y="53"/>
              </a:cxn>
              <a:cxn ang="0">
                <a:pos x="147" y="0"/>
              </a:cxn>
              <a:cxn ang="0">
                <a:pos x="0" y="0"/>
              </a:cxn>
              <a:cxn ang="0">
                <a:pos x="11" y="97"/>
              </a:cxn>
              <a:cxn ang="0">
                <a:pos x="68" y="97"/>
              </a:cxn>
              <a:cxn ang="0">
                <a:pos x="107" y="109"/>
              </a:cxn>
              <a:cxn ang="0">
                <a:pos x="127" y="97"/>
              </a:cxn>
              <a:cxn ang="0">
                <a:pos x="184" y="97"/>
              </a:cxn>
              <a:cxn ang="0">
                <a:pos x="241" y="97"/>
              </a:cxn>
              <a:cxn ang="0">
                <a:pos x="299" y="97"/>
              </a:cxn>
              <a:cxn ang="0">
                <a:pos x="356" y="97"/>
              </a:cxn>
              <a:cxn ang="0">
                <a:pos x="413" y="97"/>
              </a:cxn>
              <a:cxn ang="0">
                <a:pos x="470" y="97"/>
              </a:cxn>
              <a:cxn ang="0">
                <a:pos x="527" y="97"/>
              </a:cxn>
              <a:cxn ang="0">
                <a:pos x="584" y="97"/>
              </a:cxn>
              <a:cxn ang="0">
                <a:pos x="641" y="97"/>
              </a:cxn>
              <a:cxn ang="0">
                <a:pos x="699" y="97"/>
              </a:cxn>
              <a:cxn ang="0">
                <a:pos x="756" y="97"/>
              </a:cxn>
              <a:cxn ang="0">
                <a:pos x="813" y="97"/>
              </a:cxn>
              <a:cxn ang="0">
                <a:pos x="870" y="97"/>
              </a:cxn>
              <a:cxn ang="0">
                <a:pos x="927" y="97"/>
              </a:cxn>
              <a:cxn ang="0">
                <a:pos x="984" y="97"/>
              </a:cxn>
              <a:cxn ang="0">
                <a:pos x="1042" y="97"/>
              </a:cxn>
              <a:cxn ang="0">
                <a:pos x="1099" y="97"/>
              </a:cxn>
              <a:cxn ang="0">
                <a:pos x="1156" y="97"/>
              </a:cxn>
              <a:cxn ang="0">
                <a:pos x="1213" y="97"/>
              </a:cxn>
              <a:cxn ang="0">
                <a:pos x="1270" y="97"/>
              </a:cxn>
              <a:cxn ang="0">
                <a:pos x="1327" y="97"/>
              </a:cxn>
              <a:cxn ang="0">
                <a:pos x="1384" y="97"/>
              </a:cxn>
              <a:cxn ang="0">
                <a:pos x="1442" y="97"/>
              </a:cxn>
              <a:cxn ang="0">
                <a:pos x="1499" y="97"/>
              </a:cxn>
              <a:cxn ang="0">
                <a:pos x="1556" y="97"/>
              </a:cxn>
              <a:cxn ang="0">
                <a:pos x="1593" y="109"/>
              </a:cxn>
              <a:cxn ang="0">
                <a:pos x="1613" y="97"/>
              </a:cxn>
              <a:cxn ang="0">
                <a:pos x="1642" y="110"/>
              </a:cxn>
              <a:cxn ang="0">
                <a:pos x="1670" y="97"/>
              </a:cxn>
              <a:cxn ang="0">
                <a:pos x="1699" y="110"/>
              </a:cxn>
              <a:cxn ang="0">
                <a:pos x="1728" y="97"/>
              </a:cxn>
              <a:cxn ang="0">
                <a:pos x="1785" y="97"/>
              </a:cxn>
              <a:cxn ang="0">
                <a:pos x="1842" y="97"/>
              </a:cxn>
              <a:cxn ang="0">
                <a:pos x="1899" y="97"/>
              </a:cxn>
              <a:cxn ang="0">
                <a:pos x="1956" y="97"/>
              </a:cxn>
              <a:cxn ang="0">
                <a:pos x="2014" y="97"/>
              </a:cxn>
              <a:cxn ang="0">
                <a:pos x="2071" y="97"/>
              </a:cxn>
              <a:cxn ang="0">
                <a:pos x="2128" y="97"/>
              </a:cxn>
              <a:cxn ang="0">
                <a:pos x="2185" y="97"/>
              </a:cxn>
              <a:cxn ang="0">
                <a:pos x="2242" y="97"/>
              </a:cxn>
              <a:cxn ang="0">
                <a:pos x="2299" y="97"/>
              </a:cxn>
              <a:cxn ang="0">
                <a:pos x="2357" y="97"/>
              </a:cxn>
              <a:cxn ang="0">
                <a:pos x="2414" y="97"/>
              </a:cxn>
              <a:cxn ang="0">
                <a:pos x="2448" y="110"/>
              </a:cxn>
              <a:cxn ang="0">
                <a:pos x="775" y="0"/>
              </a:cxn>
            </a:cxnLst>
            <a:rect l="0" t="0" r="r" b="b"/>
            <a:pathLst>
              <a:path w="2448" h="110">
                <a:moveTo>
                  <a:pt x="775" y="0"/>
                </a:moveTo>
                <a:cubicBezTo>
                  <a:pt x="692" y="0"/>
                  <a:pt x="670" y="14"/>
                  <a:pt x="636" y="53"/>
                </a:cubicBezTo>
                <a:cubicBezTo>
                  <a:pt x="602" y="14"/>
                  <a:pt x="588" y="0"/>
                  <a:pt x="497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6" y="0"/>
                  <a:pt x="146" y="0"/>
                  <a:pt x="14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6"/>
                  <a:pt x="0" y="106"/>
                  <a:pt x="0" y="106"/>
                </a:cubicBezTo>
                <a:cubicBezTo>
                  <a:pt x="4" y="103"/>
                  <a:pt x="8" y="101"/>
                  <a:pt x="11" y="97"/>
                </a:cubicBezTo>
                <a:cubicBezTo>
                  <a:pt x="18" y="105"/>
                  <a:pt x="28" y="110"/>
                  <a:pt x="40" y="110"/>
                </a:cubicBezTo>
                <a:cubicBezTo>
                  <a:pt x="51" y="110"/>
                  <a:pt x="61" y="105"/>
                  <a:pt x="68" y="97"/>
                </a:cubicBezTo>
                <a:cubicBezTo>
                  <a:pt x="75" y="105"/>
                  <a:pt x="85" y="110"/>
                  <a:pt x="97" y="110"/>
                </a:cubicBezTo>
                <a:cubicBezTo>
                  <a:pt x="100" y="110"/>
                  <a:pt x="103" y="110"/>
                  <a:pt x="107" y="109"/>
                </a:cubicBezTo>
                <a:cubicBezTo>
                  <a:pt x="107" y="109"/>
                  <a:pt x="107" y="109"/>
                  <a:pt x="107" y="109"/>
                </a:cubicBezTo>
                <a:cubicBezTo>
                  <a:pt x="115" y="107"/>
                  <a:pt x="122" y="103"/>
                  <a:pt x="127" y="97"/>
                </a:cubicBezTo>
                <a:cubicBezTo>
                  <a:pt x="134" y="105"/>
                  <a:pt x="144" y="110"/>
                  <a:pt x="156" y="110"/>
                </a:cubicBezTo>
                <a:cubicBezTo>
                  <a:pt x="167" y="110"/>
                  <a:pt x="177" y="105"/>
                  <a:pt x="184" y="97"/>
                </a:cubicBezTo>
                <a:cubicBezTo>
                  <a:pt x="191" y="105"/>
                  <a:pt x="201" y="110"/>
                  <a:pt x="213" y="110"/>
                </a:cubicBezTo>
                <a:cubicBezTo>
                  <a:pt x="224" y="110"/>
                  <a:pt x="234" y="105"/>
                  <a:pt x="241" y="97"/>
                </a:cubicBezTo>
                <a:cubicBezTo>
                  <a:pt x="248" y="105"/>
                  <a:pt x="259" y="110"/>
                  <a:pt x="270" y="110"/>
                </a:cubicBezTo>
                <a:cubicBezTo>
                  <a:pt x="281" y="110"/>
                  <a:pt x="292" y="105"/>
                  <a:pt x="299" y="97"/>
                </a:cubicBezTo>
                <a:cubicBezTo>
                  <a:pt x="306" y="105"/>
                  <a:pt x="316" y="110"/>
                  <a:pt x="327" y="110"/>
                </a:cubicBezTo>
                <a:cubicBezTo>
                  <a:pt x="339" y="110"/>
                  <a:pt x="349" y="105"/>
                  <a:pt x="356" y="97"/>
                </a:cubicBezTo>
                <a:cubicBezTo>
                  <a:pt x="363" y="105"/>
                  <a:pt x="373" y="110"/>
                  <a:pt x="384" y="110"/>
                </a:cubicBezTo>
                <a:cubicBezTo>
                  <a:pt x="396" y="110"/>
                  <a:pt x="406" y="105"/>
                  <a:pt x="413" y="97"/>
                </a:cubicBezTo>
                <a:cubicBezTo>
                  <a:pt x="420" y="105"/>
                  <a:pt x="430" y="110"/>
                  <a:pt x="441" y="110"/>
                </a:cubicBezTo>
                <a:cubicBezTo>
                  <a:pt x="453" y="110"/>
                  <a:pt x="463" y="105"/>
                  <a:pt x="470" y="97"/>
                </a:cubicBezTo>
                <a:cubicBezTo>
                  <a:pt x="477" y="105"/>
                  <a:pt x="487" y="110"/>
                  <a:pt x="499" y="110"/>
                </a:cubicBezTo>
                <a:cubicBezTo>
                  <a:pt x="510" y="110"/>
                  <a:pt x="520" y="105"/>
                  <a:pt x="527" y="97"/>
                </a:cubicBezTo>
                <a:cubicBezTo>
                  <a:pt x="534" y="105"/>
                  <a:pt x="544" y="110"/>
                  <a:pt x="556" y="110"/>
                </a:cubicBezTo>
                <a:cubicBezTo>
                  <a:pt x="567" y="110"/>
                  <a:pt x="577" y="105"/>
                  <a:pt x="584" y="97"/>
                </a:cubicBezTo>
                <a:cubicBezTo>
                  <a:pt x="591" y="105"/>
                  <a:pt x="601" y="110"/>
                  <a:pt x="613" y="110"/>
                </a:cubicBezTo>
                <a:cubicBezTo>
                  <a:pt x="624" y="110"/>
                  <a:pt x="634" y="105"/>
                  <a:pt x="641" y="97"/>
                </a:cubicBezTo>
                <a:cubicBezTo>
                  <a:pt x="648" y="105"/>
                  <a:pt x="659" y="110"/>
                  <a:pt x="670" y="110"/>
                </a:cubicBezTo>
                <a:cubicBezTo>
                  <a:pt x="681" y="110"/>
                  <a:pt x="692" y="105"/>
                  <a:pt x="699" y="97"/>
                </a:cubicBezTo>
                <a:cubicBezTo>
                  <a:pt x="706" y="105"/>
                  <a:pt x="716" y="110"/>
                  <a:pt x="727" y="110"/>
                </a:cubicBezTo>
                <a:cubicBezTo>
                  <a:pt x="739" y="110"/>
                  <a:pt x="749" y="105"/>
                  <a:pt x="756" y="97"/>
                </a:cubicBezTo>
                <a:cubicBezTo>
                  <a:pt x="763" y="105"/>
                  <a:pt x="773" y="110"/>
                  <a:pt x="784" y="110"/>
                </a:cubicBezTo>
                <a:cubicBezTo>
                  <a:pt x="796" y="110"/>
                  <a:pt x="806" y="105"/>
                  <a:pt x="813" y="97"/>
                </a:cubicBezTo>
                <a:cubicBezTo>
                  <a:pt x="820" y="105"/>
                  <a:pt x="830" y="110"/>
                  <a:pt x="842" y="110"/>
                </a:cubicBezTo>
                <a:cubicBezTo>
                  <a:pt x="853" y="110"/>
                  <a:pt x="863" y="105"/>
                  <a:pt x="870" y="97"/>
                </a:cubicBezTo>
                <a:cubicBezTo>
                  <a:pt x="877" y="105"/>
                  <a:pt x="887" y="110"/>
                  <a:pt x="899" y="110"/>
                </a:cubicBezTo>
                <a:cubicBezTo>
                  <a:pt x="910" y="110"/>
                  <a:pt x="920" y="105"/>
                  <a:pt x="927" y="97"/>
                </a:cubicBezTo>
                <a:cubicBezTo>
                  <a:pt x="934" y="105"/>
                  <a:pt x="944" y="110"/>
                  <a:pt x="956" y="110"/>
                </a:cubicBezTo>
                <a:cubicBezTo>
                  <a:pt x="967" y="110"/>
                  <a:pt x="977" y="105"/>
                  <a:pt x="984" y="97"/>
                </a:cubicBezTo>
                <a:cubicBezTo>
                  <a:pt x="991" y="105"/>
                  <a:pt x="1002" y="110"/>
                  <a:pt x="1013" y="110"/>
                </a:cubicBezTo>
                <a:cubicBezTo>
                  <a:pt x="1024" y="110"/>
                  <a:pt x="1035" y="105"/>
                  <a:pt x="1042" y="97"/>
                </a:cubicBezTo>
                <a:cubicBezTo>
                  <a:pt x="1049" y="105"/>
                  <a:pt x="1059" y="110"/>
                  <a:pt x="1070" y="110"/>
                </a:cubicBezTo>
                <a:cubicBezTo>
                  <a:pt x="1082" y="110"/>
                  <a:pt x="1092" y="105"/>
                  <a:pt x="1099" y="97"/>
                </a:cubicBezTo>
                <a:cubicBezTo>
                  <a:pt x="1106" y="105"/>
                  <a:pt x="1116" y="110"/>
                  <a:pt x="1127" y="110"/>
                </a:cubicBezTo>
                <a:cubicBezTo>
                  <a:pt x="1139" y="110"/>
                  <a:pt x="1149" y="105"/>
                  <a:pt x="1156" y="97"/>
                </a:cubicBezTo>
                <a:cubicBezTo>
                  <a:pt x="1163" y="105"/>
                  <a:pt x="1173" y="110"/>
                  <a:pt x="1184" y="110"/>
                </a:cubicBezTo>
                <a:cubicBezTo>
                  <a:pt x="1196" y="110"/>
                  <a:pt x="1206" y="105"/>
                  <a:pt x="1213" y="97"/>
                </a:cubicBezTo>
                <a:cubicBezTo>
                  <a:pt x="1220" y="105"/>
                  <a:pt x="1230" y="110"/>
                  <a:pt x="1242" y="110"/>
                </a:cubicBezTo>
                <a:cubicBezTo>
                  <a:pt x="1253" y="110"/>
                  <a:pt x="1263" y="105"/>
                  <a:pt x="1270" y="97"/>
                </a:cubicBezTo>
                <a:cubicBezTo>
                  <a:pt x="1277" y="105"/>
                  <a:pt x="1287" y="110"/>
                  <a:pt x="1299" y="110"/>
                </a:cubicBezTo>
                <a:cubicBezTo>
                  <a:pt x="1310" y="110"/>
                  <a:pt x="1320" y="105"/>
                  <a:pt x="1327" y="97"/>
                </a:cubicBezTo>
                <a:cubicBezTo>
                  <a:pt x="1334" y="105"/>
                  <a:pt x="1345" y="110"/>
                  <a:pt x="1356" y="110"/>
                </a:cubicBezTo>
                <a:cubicBezTo>
                  <a:pt x="1367" y="110"/>
                  <a:pt x="1378" y="105"/>
                  <a:pt x="1384" y="97"/>
                </a:cubicBezTo>
                <a:cubicBezTo>
                  <a:pt x="1391" y="105"/>
                  <a:pt x="1402" y="110"/>
                  <a:pt x="1413" y="110"/>
                </a:cubicBezTo>
                <a:cubicBezTo>
                  <a:pt x="1424" y="110"/>
                  <a:pt x="1435" y="105"/>
                  <a:pt x="1442" y="97"/>
                </a:cubicBezTo>
                <a:cubicBezTo>
                  <a:pt x="1449" y="105"/>
                  <a:pt x="1459" y="110"/>
                  <a:pt x="1470" y="110"/>
                </a:cubicBezTo>
                <a:cubicBezTo>
                  <a:pt x="1482" y="110"/>
                  <a:pt x="1492" y="105"/>
                  <a:pt x="1499" y="97"/>
                </a:cubicBezTo>
                <a:cubicBezTo>
                  <a:pt x="1506" y="105"/>
                  <a:pt x="1516" y="110"/>
                  <a:pt x="1527" y="110"/>
                </a:cubicBezTo>
                <a:cubicBezTo>
                  <a:pt x="1539" y="110"/>
                  <a:pt x="1549" y="105"/>
                  <a:pt x="1556" y="97"/>
                </a:cubicBezTo>
                <a:cubicBezTo>
                  <a:pt x="1563" y="105"/>
                  <a:pt x="1573" y="110"/>
                  <a:pt x="1585" y="110"/>
                </a:cubicBezTo>
                <a:cubicBezTo>
                  <a:pt x="1587" y="110"/>
                  <a:pt x="1590" y="110"/>
                  <a:pt x="1593" y="109"/>
                </a:cubicBezTo>
                <a:cubicBezTo>
                  <a:pt x="1593" y="109"/>
                  <a:pt x="1593" y="109"/>
                  <a:pt x="1593" y="109"/>
                </a:cubicBezTo>
                <a:cubicBezTo>
                  <a:pt x="1601" y="107"/>
                  <a:pt x="1608" y="103"/>
                  <a:pt x="1613" y="97"/>
                </a:cubicBezTo>
                <a:cubicBezTo>
                  <a:pt x="1620" y="105"/>
                  <a:pt x="1630" y="110"/>
                  <a:pt x="1642" y="110"/>
                </a:cubicBezTo>
                <a:cubicBezTo>
                  <a:pt x="1642" y="110"/>
                  <a:pt x="1642" y="110"/>
                  <a:pt x="1642" y="110"/>
                </a:cubicBezTo>
                <a:cubicBezTo>
                  <a:pt x="1642" y="110"/>
                  <a:pt x="1642" y="110"/>
                  <a:pt x="1642" y="110"/>
                </a:cubicBezTo>
                <a:cubicBezTo>
                  <a:pt x="1653" y="110"/>
                  <a:pt x="1663" y="105"/>
                  <a:pt x="1670" y="97"/>
                </a:cubicBezTo>
                <a:cubicBezTo>
                  <a:pt x="1677" y="105"/>
                  <a:pt x="1688" y="110"/>
                  <a:pt x="1699" y="110"/>
                </a:cubicBezTo>
                <a:cubicBezTo>
                  <a:pt x="1699" y="110"/>
                  <a:pt x="1699" y="110"/>
                  <a:pt x="1699" y="110"/>
                </a:cubicBezTo>
                <a:cubicBezTo>
                  <a:pt x="1699" y="110"/>
                  <a:pt x="1699" y="110"/>
                  <a:pt x="1699" y="110"/>
                </a:cubicBezTo>
                <a:cubicBezTo>
                  <a:pt x="1711" y="110"/>
                  <a:pt x="1721" y="105"/>
                  <a:pt x="1728" y="97"/>
                </a:cubicBezTo>
                <a:cubicBezTo>
                  <a:pt x="1735" y="105"/>
                  <a:pt x="1745" y="110"/>
                  <a:pt x="1756" y="110"/>
                </a:cubicBezTo>
                <a:cubicBezTo>
                  <a:pt x="1768" y="110"/>
                  <a:pt x="1778" y="105"/>
                  <a:pt x="1785" y="97"/>
                </a:cubicBezTo>
                <a:cubicBezTo>
                  <a:pt x="1792" y="105"/>
                  <a:pt x="1802" y="110"/>
                  <a:pt x="1814" y="110"/>
                </a:cubicBezTo>
                <a:cubicBezTo>
                  <a:pt x="1825" y="110"/>
                  <a:pt x="1835" y="105"/>
                  <a:pt x="1842" y="97"/>
                </a:cubicBezTo>
                <a:cubicBezTo>
                  <a:pt x="1849" y="105"/>
                  <a:pt x="1859" y="110"/>
                  <a:pt x="1871" y="110"/>
                </a:cubicBezTo>
                <a:cubicBezTo>
                  <a:pt x="1882" y="110"/>
                  <a:pt x="1892" y="105"/>
                  <a:pt x="1899" y="97"/>
                </a:cubicBezTo>
                <a:cubicBezTo>
                  <a:pt x="1906" y="105"/>
                  <a:pt x="1916" y="110"/>
                  <a:pt x="1928" y="110"/>
                </a:cubicBezTo>
                <a:cubicBezTo>
                  <a:pt x="1939" y="110"/>
                  <a:pt x="1949" y="105"/>
                  <a:pt x="1956" y="97"/>
                </a:cubicBezTo>
                <a:cubicBezTo>
                  <a:pt x="1963" y="105"/>
                  <a:pt x="1974" y="110"/>
                  <a:pt x="1985" y="110"/>
                </a:cubicBezTo>
                <a:cubicBezTo>
                  <a:pt x="1996" y="110"/>
                  <a:pt x="2007" y="105"/>
                  <a:pt x="2014" y="97"/>
                </a:cubicBezTo>
                <a:cubicBezTo>
                  <a:pt x="2021" y="105"/>
                  <a:pt x="2031" y="110"/>
                  <a:pt x="2042" y="110"/>
                </a:cubicBezTo>
                <a:cubicBezTo>
                  <a:pt x="2054" y="110"/>
                  <a:pt x="2064" y="105"/>
                  <a:pt x="2071" y="97"/>
                </a:cubicBezTo>
                <a:cubicBezTo>
                  <a:pt x="2078" y="105"/>
                  <a:pt x="2088" y="110"/>
                  <a:pt x="2099" y="110"/>
                </a:cubicBezTo>
                <a:cubicBezTo>
                  <a:pt x="2111" y="110"/>
                  <a:pt x="2121" y="105"/>
                  <a:pt x="2128" y="97"/>
                </a:cubicBezTo>
                <a:cubicBezTo>
                  <a:pt x="2135" y="105"/>
                  <a:pt x="2145" y="110"/>
                  <a:pt x="2156" y="110"/>
                </a:cubicBezTo>
                <a:cubicBezTo>
                  <a:pt x="2168" y="110"/>
                  <a:pt x="2178" y="105"/>
                  <a:pt x="2185" y="97"/>
                </a:cubicBezTo>
                <a:cubicBezTo>
                  <a:pt x="2192" y="105"/>
                  <a:pt x="2202" y="110"/>
                  <a:pt x="2214" y="110"/>
                </a:cubicBezTo>
                <a:cubicBezTo>
                  <a:pt x="2225" y="110"/>
                  <a:pt x="2235" y="105"/>
                  <a:pt x="2242" y="97"/>
                </a:cubicBezTo>
                <a:cubicBezTo>
                  <a:pt x="2249" y="105"/>
                  <a:pt x="2259" y="110"/>
                  <a:pt x="2271" y="110"/>
                </a:cubicBezTo>
                <a:cubicBezTo>
                  <a:pt x="2282" y="110"/>
                  <a:pt x="2292" y="105"/>
                  <a:pt x="2299" y="97"/>
                </a:cubicBezTo>
                <a:cubicBezTo>
                  <a:pt x="2306" y="105"/>
                  <a:pt x="2317" y="110"/>
                  <a:pt x="2328" y="110"/>
                </a:cubicBezTo>
                <a:cubicBezTo>
                  <a:pt x="2339" y="110"/>
                  <a:pt x="2350" y="105"/>
                  <a:pt x="2357" y="97"/>
                </a:cubicBezTo>
                <a:cubicBezTo>
                  <a:pt x="2364" y="105"/>
                  <a:pt x="2374" y="110"/>
                  <a:pt x="2385" y="110"/>
                </a:cubicBezTo>
                <a:cubicBezTo>
                  <a:pt x="2397" y="110"/>
                  <a:pt x="2407" y="105"/>
                  <a:pt x="2414" y="97"/>
                </a:cubicBezTo>
                <a:cubicBezTo>
                  <a:pt x="2421" y="105"/>
                  <a:pt x="2431" y="110"/>
                  <a:pt x="2442" y="110"/>
                </a:cubicBezTo>
                <a:cubicBezTo>
                  <a:pt x="2444" y="110"/>
                  <a:pt x="2446" y="110"/>
                  <a:pt x="2448" y="110"/>
                </a:cubicBezTo>
                <a:cubicBezTo>
                  <a:pt x="2448" y="0"/>
                  <a:pt x="2448" y="0"/>
                  <a:pt x="2448" y="0"/>
                </a:cubicBezTo>
                <a:lnTo>
                  <a:pt x="775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1" name="Freeform 132"/>
          <p:cNvSpPr>
            <a:spLocks/>
          </p:cNvSpPr>
          <p:nvPr userDrawn="1"/>
        </p:nvSpPr>
        <p:spPr bwMode="auto">
          <a:xfrm>
            <a:off x="0" y="6553200"/>
            <a:ext cx="9144000" cy="317500"/>
          </a:xfrm>
          <a:custGeom>
            <a:avLst/>
            <a:gdLst/>
            <a:ahLst/>
            <a:cxnLst>
              <a:cxn ang="0">
                <a:pos x="2379" y="0"/>
              </a:cxn>
              <a:cxn ang="0">
                <a:pos x="2314" y="0"/>
              </a:cxn>
              <a:cxn ang="0">
                <a:pos x="2250" y="0"/>
              </a:cxn>
              <a:cxn ang="0">
                <a:pos x="2185" y="0"/>
              </a:cxn>
              <a:cxn ang="0">
                <a:pos x="2121" y="0"/>
              </a:cxn>
              <a:cxn ang="0">
                <a:pos x="2057" y="0"/>
              </a:cxn>
              <a:cxn ang="0">
                <a:pos x="1992" y="0"/>
              </a:cxn>
              <a:cxn ang="0">
                <a:pos x="1928" y="0"/>
              </a:cxn>
              <a:cxn ang="0">
                <a:pos x="1864" y="0"/>
              </a:cxn>
              <a:cxn ang="0">
                <a:pos x="1799" y="0"/>
              </a:cxn>
              <a:cxn ang="0">
                <a:pos x="1735" y="0"/>
              </a:cxn>
              <a:cxn ang="0">
                <a:pos x="1671" y="0"/>
              </a:cxn>
              <a:cxn ang="0">
                <a:pos x="1606" y="0"/>
              </a:cxn>
              <a:cxn ang="0">
                <a:pos x="1542" y="0"/>
              </a:cxn>
              <a:cxn ang="0">
                <a:pos x="1477" y="0"/>
              </a:cxn>
              <a:cxn ang="0">
                <a:pos x="1413" y="0"/>
              </a:cxn>
              <a:cxn ang="0">
                <a:pos x="1349" y="0"/>
              </a:cxn>
              <a:cxn ang="0">
                <a:pos x="1284" y="0"/>
              </a:cxn>
              <a:cxn ang="0">
                <a:pos x="1222" y="0"/>
              </a:cxn>
              <a:cxn ang="0">
                <a:pos x="1220" y="0"/>
              </a:cxn>
              <a:cxn ang="0">
                <a:pos x="1157" y="0"/>
              </a:cxn>
              <a:cxn ang="0">
                <a:pos x="1093" y="0"/>
              </a:cxn>
              <a:cxn ang="0">
                <a:pos x="1028" y="0"/>
              </a:cxn>
              <a:cxn ang="0">
                <a:pos x="964" y="0"/>
              </a:cxn>
              <a:cxn ang="0">
                <a:pos x="900" y="0"/>
              </a:cxn>
              <a:cxn ang="0">
                <a:pos x="835" y="0"/>
              </a:cxn>
              <a:cxn ang="0">
                <a:pos x="771" y="0"/>
              </a:cxn>
              <a:cxn ang="0">
                <a:pos x="707" y="0"/>
              </a:cxn>
              <a:cxn ang="0">
                <a:pos x="642" y="0"/>
              </a:cxn>
              <a:cxn ang="0">
                <a:pos x="578" y="0"/>
              </a:cxn>
              <a:cxn ang="0">
                <a:pos x="514" y="0"/>
              </a:cxn>
              <a:cxn ang="0">
                <a:pos x="449" y="0"/>
              </a:cxn>
              <a:cxn ang="0">
                <a:pos x="385" y="0"/>
              </a:cxn>
              <a:cxn ang="0">
                <a:pos x="320" y="0"/>
              </a:cxn>
              <a:cxn ang="0">
                <a:pos x="256" y="0"/>
              </a:cxn>
              <a:cxn ang="0">
                <a:pos x="192" y="0"/>
              </a:cxn>
              <a:cxn ang="0">
                <a:pos x="127" y="0"/>
              </a:cxn>
              <a:cxn ang="0">
                <a:pos x="63" y="0"/>
              </a:cxn>
              <a:cxn ang="0">
                <a:pos x="0" y="0"/>
              </a:cxn>
              <a:cxn ang="0">
                <a:pos x="2448" y="146"/>
              </a:cxn>
              <a:cxn ang="0">
                <a:pos x="2443" y="0"/>
              </a:cxn>
            </a:cxnLst>
            <a:rect l="0" t="0" r="r" b="b"/>
            <a:pathLst>
              <a:path w="2448" h="146">
                <a:moveTo>
                  <a:pt x="2411" y="15"/>
                </a:moveTo>
                <a:cubicBezTo>
                  <a:pt x="2403" y="6"/>
                  <a:pt x="2391" y="0"/>
                  <a:pt x="2379" y="0"/>
                </a:cubicBezTo>
                <a:cubicBezTo>
                  <a:pt x="2366" y="0"/>
                  <a:pt x="2354" y="6"/>
                  <a:pt x="2346" y="15"/>
                </a:cubicBezTo>
                <a:cubicBezTo>
                  <a:pt x="2339" y="6"/>
                  <a:pt x="2327" y="0"/>
                  <a:pt x="2314" y="0"/>
                </a:cubicBezTo>
                <a:cubicBezTo>
                  <a:pt x="2301" y="0"/>
                  <a:pt x="2290" y="6"/>
                  <a:pt x="2282" y="15"/>
                </a:cubicBezTo>
                <a:cubicBezTo>
                  <a:pt x="2274" y="6"/>
                  <a:pt x="2263" y="0"/>
                  <a:pt x="2250" y="0"/>
                </a:cubicBezTo>
                <a:cubicBezTo>
                  <a:pt x="2237" y="0"/>
                  <a:pt x="2226" y="6"/>
                  <a:pt x="2218" y="15"/>
                </a:cubicBezTo>
                <a:cubicBezTo>
                  <a:pt x="2210" y="6"/>
                  <a:pt x="2198" y="0"/>
                  <a:pt x="2185" y="0"/>
                </a:cubicBezTo>
                <a:cubicBezTo>
                  <a:pt x="2173" y="0"/>
                  <a:pt x="2161" y="6"/>
                  <a:pt x="2153" y="15"/>
                </a:cubicBezTo>
                <a:cubicBezTo>
                  <a:pt x="2145" y="6"/>
                  <a:pt x="2134" y="0"/>
                  <a:pt x="2121" y="0"/>
                </a:cubicBezTo>
                <a:cubicBezTo>
                  <a:pt x="2108" y="0"/>
                  <a:pt x="2097" y="6"/>
                  <a:pt x="2089" y="15"/>
                </a:cubicBezTo>
                <a:cubicBezTo>
                  <a:pt x="2081" y="6"/>
                  <a:pt x="2070" y="0"/>
                  <a:pt x="2057" y="0"/>
                </a:cubicBezTo>
                <a:cubicBezTo>
                  <a:pt x="2044" y="0"/>
                  <a:pt x="2032" y="6"/>
                  <a:pt x="2025" y="15"/>
                </a:cubicBezTo>
                <a:cubicBezTo>
                  <a:pt x="2017" y="6"/>
                  <a:pt x="2005" y="0"/>
                  <a:pt x="1992" y="0"/>
                </a:cubicBezTo>
                <a:cubicBezTo>
                  <a:pt x="1980" y="0"/>
                  <a:pt x="1968" y="6"/>
                  <a:pt x="1960" y="15"/>
                </a:cubicBezTo>
                <a:cubicBezTo>
                  <a:pt x="1952" y="6"/>
                  <a:pt x="1941" y="0"/>
                  <a:pt x="1928" y="0"/>
                </a:cubicBezTo>
                <a:cubicBezTo>
                  <a:pt x="1915" y="0"/>
                  <a:pt x="1904" y="6"/>
                  <a:pt x="1896" y="15"/>
                </a:cubicBezTo>
                <a:cubicBezTo>
                  <a:pt x="1888" y="6"/>
                  <a:pt x="1876" y="0"/>
                  <a:pt x="1864" y="0"/>
                </a:cubicBezTo>
                <a:cubicBezTo>
                  <a:pt x="1851" y="0"/>
                  <a:pt x="1839" y="6"/>
                  <a:pt x="1831" y="15"/>
                </a:cubicBezTo>
                <a:cubicBezTo>
                  <a:pt x="1824" y="6"/>
                  <a:pt x="1812" y="0"/>
                  <a:pt x="1799" y="0"/>
                </a:cubicBezTo>
                <a:cubicBezTo>
                  <a:pt x="1786" y="0"/>
                  <a:pt x="1775" y="6"/>
                  <a:pt x="1767" y="15"/>
                </a:cubicBezTo>
                <a:cubicBezTo>
                  <a:pt x="1759" y="6"/>
                  <a:pt x="1748" y="0"/>
                  <a:pt x="1735" y="0"/>
                </a:cubicBezTo>
                <a:cubicBezTo>
                  <a:pt x="1722" y="0"/>
                  <a:pt x="1711" y="6"/>
                  <a:pt x="1703" y="15"/>
                </a:cubicBezTo>
                <a:cubicBezTo>
                  <a:pt x="1695" y="6"/>
                  <a:pt x="1683" y="0"/>
                  <a:pt x="1671" y="0"/>
                </a:cubicBezTo>
                <a:cubicBezTo>
                  <a:pt x="1658" y="0"/>
                  <a:pt x="1646" y="6"/>
                  <a:pt x="1638" y="15"/>
                </a:cubicBezTo>
                <a:cubicBezTo>
                  <a:pt x="1630" y="6"/>
                  <a:pt x="1619" y="0"/>
                  <a:pt x="1606" y="0"/>
                </a:cubicBezTo>
                <a:cubicBezTo>
                  <a:pt x="1593" y="0"/>
                  <a:pt x="1582" y="6"/>
                  <a:pt x="1574" y="15"/>
                </a:cubicBezTo>
                <a:cubicBezTo>
                  <a:pt x="1566" y="6"/>
                  <a:pt x="1555" y="0"/>
                  <a:pt x="1542" y="0"/>
                </a:cubicBezTo>
                <a:cubicBezTo>
                  <a:pt x="1529" y="0"/>
                  <a:pt x="1517" y="6"/>
                  <a:pt x="1510" y="15"/>
                </a:cubicBezTo>
                <a:cubicBezTo>
                  <a:pt x="1502" y="6"/>
                  <a:pt x="1490" y="0"/>
                  <a:pt x="1477" y="0"/>
                </a:cubicBezTo>
                <a:cubicBezTo>
                  <a:pt x="1465" y="0"/>
                  <a:pt x="1453" y="6"/>
                  <a:pt x="1445" y="15"/>
                </a:cubicBezTo>
                <a:cubicBezTo>
                  <a:pt x="1437" y="6"/>
                  <a:pt x="1426" y="0"/>
                  <a:pt x="1413" y="0"/>
                </a:cubicBezTo>
                <a:cubicBezTo>
                  <a:pt x="1400" y="0"/>
                  <a:pt x="1389" y="6"/>
                  <a:pt x="1381" y="15"/>
                </a:cubicBezTo>
                <a:cubicBezTo>
                  <a:pt x="1373" y="6"/>
                  <a:pt x="1362" y="0"/>
                  <a:pt x="1349" y="0"/>
                </a:cubicBezTo>
                <a:cubicBezTo>
                  <a:pt x="1336" y="0"/>
                  <a:pt x="1324" y="6"/>
                  <a:pt x="1317" y="15"/>
                </a:cubicBezTo>
                <a:cubicBezTo>
                  <a:pt x="1309" y="6"/>
                  <a:pt x="1297" y="0"/>
                  <a:pt x="1284" y="0"/>
                </a:cubicBezTo>
                <a:cubicBezTo>
                  <a:pt x="1272" y="0"/>
                  <a:pt x="1261" y="6"/>
                  <a:pt x="1253" y="14"/>
                </a:cubicBezTo>
                <a:cubicBezTo>
                  <a:pt x="1245" y="6"/>
                  <a:pt x="1234" y="0"/>
                  <a:pt x="1222" y="0"/>
                </a:cubicBezTo>
                <a:cubicBezTo>
                  <a:pt x="1221" y="0"/>
                  <a:pt x="1221" y="0"/>
                  <a:pt x="1221" y="0"/>
                </a:cubicBezTo>
                <a:cubicBezTo>
                  <a:pt x="1220" y="0"/>
                  <a:pt x="1220" y="0"/>
                  <a:pt x="1220" y="0"/>
                </a:cubicBezTo>
                <a:cubicBezTo>
                  <a:pt x="1208" y="0"/>
                  <a:pt x="1196" y="6"/>
                  <a:pt x="1189" y="14"/>
                </a:cubicBezTo>
                <a:cubicBezTo>
                  <a:pt x="1181" y="6"/>
                  <a:pt x="1170" y="0"/>
                  <a:pt x="1157" y="0"/>
                </a:cubicBezTo>
                <a:cubicBezTo>
                  <a:pt x="1144" y="0"/>
                  <a:pt x="1133" y="6"/>
                  <a:pt x="1125" y="15"/>
                </a:cubicBezTo>
                <a:cubicBezTo>
                  <a:pt x="1117" y="6"/>
                  <a:pt x="1106" y="0"/>
                  <a:pt x="1093" y="0"/>
                </a:cubicBezTo>
                <a:cubicBezTo>
                  <a:pt x="1080" y="0"/>
                  <a:pt x="1069" y="6"/>
                  <a:pt x="1061" y="15"/>
                </a:cubicBezTo>
                <a:cubicBezTo>
                  <a:pt x="1053" y="6"/>
                  <a:pt x="1041" y="0"/>
                  <a:pt x="1028" y="0"/>
                </a:cubicBezTo>
                <a:cubicBezTo>
                  <a:pt x="1016" y="0"/>
                  <a:pt x="1004" y="6"/>
                  <a:pt x="996" y="15"/>
                </a:cubicBezTo>
                <a:cubicBezTo>
                  <a:pt x="988" y="6"/>
                  <a:pt x="977" y="0"/>
                  <a:pt x="964" y="0"/>
                </a:cubicBezTo>
                <a:cubicBezTo>
                  <a:pt x="951" y="0"/>
                  <a:pt x="940" y="6"/>
                  <a:pt x="932" y="15"/>
                </a:cubicBezTo>
                <a:cubicBezTo>
                  <a:pt x="924" y="6"/>
                  <a:pt x="913" y="0"/>
                  <a:pt x="900" y="0"/>
                </a:cubicBezTo>
                <a:cubicBezTo>
                  <a:pt x="887" y="0"/>
                  <a:pt x="875" y="6"/>
                  <a:pt x="868" y="15"/>
                </a:cubicBezTo>
                <a:cubicBezTo>
                  <a:pt x="860" y="6"/>
                  <a:pt x="848" y="0"/>
                  <a:pt x="835" y="0"/>
                </a:cubicBezTo>
                <a:cubicBezTo>
                  <a:pt x="823" y="0"/>
                  <a:pt x="811" y="6"/>
                  <a:pt x="803" y="15"/>
                </a:cubicBezTo>
                <a:cubicBezTo>
                  <a:pt x="795" y="6"/>
                  <a:pt x="784" y="0"/>
                  <a:pt x="771" y="0"/>
                </a:cubicBezTo>
                <a:cubicBezTo>
                  <a:pt x="758" y="0"/>
                  <a:pt x="747" y="6"/>
                  <a:pt x="739" y="15"/>
                </a:cubicBezTo>
                <a:cubicBezTo>
                  <a:pt x="731" y="6"/>
                  <a:pt x="719" y="0"/>
                  <a:pt x="707" y="0"/>
                </a:cubicBezTo>
                <a:cubicBezTo>
                  <a:pt x="694" y="0"/>
                  <a:pt x="682" y="6"/>
                  <a:pt x="674" y="15"/>
                </a:cubicBezTo>
                <a:cubicBezTo>
                  <a:pt x="667" y="6"/>
                  <a:pt x="655" y="0"/>
                  <a:pt x="642" y="0"/>
                </a:cubicBezTo>
                <a:cubicBezTo>
                  <a:pt x="629" y="0"/>
                  <a:pt x="618" y="6"/>
                  <a:pt x="610" y="15"/>
                </a:cubicBezTo>
                <a:cubicBezTo>
                  <a:pt x="602" y="6"/>
                  <a:pt x="591" y="0"/>
                  <a:pt x="578" y="0"/>
                </a:cubicBezTo>
                <a:cubicBezTo>
                  <a:pt x="565" y="0"/>
                  <a:pt x="554" y="6"/>
                  <a:pt x="546" y="15"/>
                </a:cubicBezTo>
                <a:cubicBezTo>
                  <a:pt x="538" y="6"/>
                  <a:pt x="526" y="0"/>
                  <a:pt x="514" y="0"/>
                </a:cubicBezTo>
                <a:cubicBezTo>
                  <a:pt x="501" y="0"/>
                  <a:pt x="489" y="6"/>
                  <a:pt x="481" y="15"/>
                </a:cubicBezTo>
                <a:cubicBezTo>
                  <a:pt x="473" y="6"/>
                  <a:pt x="462" y="0"/>
                  <a:pt x="449" y="0"/>
                </a:cubicBezTo>
                <a:cubicBezTo>
                  <a:pt x="436" y="0"/>
                  <a:pt x="425" y="6"/>
                  <a:pt x="417" y="15"/>
                </a:cubicBezTo>
                <a:cubicBezTo>
                  <a:pt x="409" y="6"/>
                  <a:pt x="398" y="0"/>
                  <a:pt x="385" y="0"/>
                </a:cubicBezTo>
                <a:cubicBezTo>
                  <a:pt x="372" y="0"/>
                  <a:pt x="360" y="6"/>
                  <a:pt x="353" y="15"/>
                </a:cubicBezTo>
                <a:cubicBezTo>
                  <a:pt x="345" y="6"/>
                  <a:pt x="333" y="0"/>
                  <a:pt x="320" y="0"/>
                </a:cubicBezTo>
                <a:cubicBezTo>
                  <a:pt x="308" y="0"/>
                  <a:pt x="296" y="6"/>
                  <a:pt x="288" y="15"/>
                </a:cubicBezTo>
                <a:cubicBezTo>
                  <a:pt x="280" y="6"/>
                  <a:pt x="269" y="0"/>
                  <a:pt x="256" y="0"/>
                </a:cubicBezTo>
                <a:cubicBezTo>
                  <a:pt x="243" y="0"/>
                  <a:pt x="232" y="6"/>
                  <a:pt x="224" y="15"/>
                </a:cubicBezTo>
                <a:cubicBezTo>
                  <a:pt x="216" y="6"/>
                  <a:pt x="205" y="0"/>
                  <a:pt x="192" y="0"/>
                </a:cubicBezTo>
                <a:cubicBezTo>
                  <a:pt x="179" y="0"/>
                  <a:pt x="167" y="6"/>
                  <a:pt x="160" y="15"/>
                </a:cubicBezTo>
                <a:cubicBezTo>
                  <a:pt x="152" y="6"/>
                  <a:pt x="140" y="0"/>
                  <a:pt x="127" y="0"/>
                </a:cubicBezTo>
                <a:cubicBezTo>
                  <a:pt x="115" y="0"/>
                  <a:pt x="103" y="6"/>
                  <a:pt x="95" y="15"/>
                </a:cubicBezTo>
                <a:cubicBezTo>
                  <a:pt x="87" y="6"/>
                  <a:pt x="76" y="0"/>
                  <a:pt x="63" y="0"/>
                </a:cubicBezTo>
                <a:cubicBezTo>
                  <a:pt x="50" y="0"/>
                  <a:pt x="39" y="6"/>
                  <a:pt x="31" y="15"/>
                </a:cubicBezTo>
                <a:cubicBezTo>
                  <a:pt x="23" y="6"/>
                  <a:pt x="12" y="1"/>
                  <a:pt x="0" y="0"/>
                </a:cubicBezTo>
                <a:cubicBezTo>
                  <a:pt x="0" y="146"/>
                  <a:pt x="0" y="146"/>
                  <a:pt x="0" y="146"/>
                </a:cubicBezTo>
                <a:cubicBezTo>
                  <a:pt x="2448" y="146"/>
                  <a:pt x="2448" y="146"/>
                  <a:pt x="2448" y="146"/>
                </a:cubicBezTo>
                <a:cubicBezTo>
                  <a:pt x="2448" y="1"/>
                  <a:pt x="2448" y="1"/>
                  <a:pt x="2448" y="1"/>
                </a:cubicBezTo>
                <a:cubicBezTo>
                  <a:pt x="2446" y="0"/>
                  <a:pt x="2445" y="0"/>
                  <a:pt x="2443" y="0"/>
                </a:cubicBezTo>
                <a:cubicBezTo>
                  <a:pt x="2430" y="0"/>
                  <a:pt x="2419" y="6"/>
                  <a:pt x="2411" y="15"/>
                </a:cubicBezTo>
                <a:close/>
              </a:path>
            </a:pathLst>
          </a:custGeom>
          <a:solidFill>
            <a:schemeClr val="accent5"/>
          </a:solidFill>
          <a:ln w="12748" cap="flat">
            <a:noFill/>
            <a:prstDash val="solid"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2" name="Group 71"/>
          <p:cNvGrpSpPr/>
          <p:nvPr userDrawn="1"/>
        </p:nvGrpSpPr>
        <p:grpSpPr>
          <a:xfrm>
            <a:off x="7315200" y="5519058"/>
            <a:ext cx="1447800" cy="797604"/>
            <a:chOff x="7315200" y="5519058"/>
            <a:chExt cx="1447800" cy="797604"/>
          </a:xfrm>
        </p:grpSpPr>
        <p:grpSp>
          <p:nvGrpSpPr>
            <p:cNvPr id="73" name="Group 161"/>
            <p:cNvGrpSpPr>
              <a:grpSpLocks/>
            </p:cNvGrpSpPr>
            <p:nvPr userDrawn="1"/>
          </p:nvGrpSpPr>
          <p:grpSpPr bwMode="auto">
            <a:xfrm>
              <a:off x="7315219" y="5561887"/>
              <a:ext cx="1447516" cy="754786"/>
              <a:chOff x="6934200" y="3733800"/>
              <a:chExt cx="1592263" cy="830262"/>
            </a:xfrm>
          </p:grpSpPr>
          <p:sp>
            <p:nvSpPr>
              <p:cNvPr id="76" name="Freeform 138"/>
              <p:cNvSpPr>
                <a:spLocks/>
              </p:cNvSpPr>
              <p:nvPr/>
            </p:nvSpPr>
            <p:spPr bwMode="auto">
              <a:xfrm>
                <a:off x="7015163" y="4000500"/>
                <a:ext cx="131762" cy="127000"/>
              </a:xfrm>
              <a:custGeom>
                <a:avLst/>
                <a:gdLst/>
                <a:ahLst/>
                <a:cxnLst>
                  <a:cxn ang="0">
                    <a:pos x="100892" y="25224"/>
                  </a:cxn>
                  <a:cxn ang="0">
                    <a:pos x="88280" y="15523"/>
                  </a:cxn>
                  <a:cxn ang="0">
                    <a:pos x="75184" y="8247"/>
                  </a:cxn>
                  <a:cxn ang="0">
                    <a:pos x="61117" y="2911"/>
                  </a:cxn>
                  <a:cxn ang="0">
                    <a:pos x="46565" y="485"/>
                  </a:cxn>
                  <a:cxn ang="0">
                    <a:pos x="31529" y="0"/>
                  </a:cxn>
                  <a:cxn ang="0">
                    <a:pos x="16977" y="1456"/>
                  </a:cxn>
                  <a:cxn ang="0">
                    <a:pos x="2910" y="5336"/>
                  </a:cxn>
                  <a:cxn ang="0">
                    <a:pos x="485" y="19888"/>
                  </a:cxn>
                  <a:cxn ang="0">
                    <a:pos x="0" y="34925"/>
                  </a:cxn>
                  <a:cxn ang="0">
                    <a:pos x="1940" y="49477"/>
                  </a:cxn>
                  <a:cxn ang="0">
                    <a:pos x="5821" y="63544"/>
                  </a:cxn>
                  <a:cxn ang="0">
                    <a:pos x="12126" y="77126"/>
                  </a:cxn>
                  <a:cxn ang="0">
                    <a:pos x="20858" y="89738"/>
                  </a:cxn>
                  <a:cxn ang="0">
                    <a:pos x="31529" y="101380"/>
                  </a:cxn>
                  <a:cxn ang="0">
                    <a:pos x="43655" y="111081"/>
                  </a:cxn>
                  <a:cxn ang="0">
                    <a:pos x="57237" y="117872"/>
                  </a:cxn>
                  <a:cxn ang="0">
                    <a:pos x="71303" y="123208"/>
                  </a:cxn>
                  <a:cxn ang="0">
                    <a:pos x="85370" y="125633"/>
                  </a:cxn>
                  <a:cxn ang="0">
                    <a:pos x="100407" y="126118"/>
                  </a:cxn>
                  <a:cxn ang="0">
                    <a:pos x="114958" y="124663"/>
                  </a:cxn>
                  <a:cxn ang="0">
                    <a:pos x="129025" y="120783"/>
                  </a:cxn>
                  <a:cxn ang="0">
                    <a:pos x="131450" y="106231"/>
                  </a:cxn>
                  <a:cxn ang="0">
                    <a:pos x="131935" y="91678"/>
                  </a:cxn>
                  <a:cxn ang="0">
                    <a:pos x="129995" y="77126"/>
                  </a:cxn>
                  <a:cxn ang="0">
                    <a:pos x="126115" y="62574"/>
                  </a:cxn>
                  <a:cxn ang="0">
                    <a:pos x="119809" y="48992"/>
                  </a:cxn>
                  <a:cxn ang="0">
                    <a:pos x="111563" y="36381"/>
                  </a:cxn>
                  <a:cxn ang="0">
                    <a:pos x="100892" y="25224"/>
                  </a:cxn>
                </a:cxnLst>
                <a:rect l="0" t="0" r="r" b="b"/>
                <a:pathLst>
                  <a:path w="131935" h="126118">
                    <a:moveTo>
                      <a:pt x="100892" y="25224"/>
                    </a:moveTo>
                    <a:lnTo>
                      <a:pt x="88280" y="15523"/>
                    </a:lnTo>
                    <a:lnTo>
                      <a:pt x="75184" y="8247"/>
                    </a:lnTo>
                    <a:lnTo>
                      <a:pt x="61117" y="2911"/>
                    </a:lnTo>
                    <a:lnTo>
                      <a:pt x="46565" y="485"/>
                    </a:lnTo>
                    <a:lnTo>
                      <a:pt x="31529" y="0"/>
                    </a:lnTo>
                    <a:lnTo>
                      <a:pt x="16977" y="1456"/>
                    </a:lnTo>
                    <a:lnTo>
                      <a:pt x="2910" y="5336"/>
                    </a:lnTo>
                    <a:lnTo>
                      <a:pt x="485" y="19888"/>
                    </a:lnTo>
                    <a:lnTo>
                      <a:pt x="0" y="34925"/>
                    </a:lnTo>
                    <a:lnTo>
                      <a:pt x="1940" y="49477"/>
                    </a:lnTo>
                    <a:lnTo>
                      <a:pt x="5821" y="63544"/>
                    </a:lnTo>
                    <a:lnTo>
                      <a:pt x="12126" y="77126"/>
                    </a:lnTo>
                    <a:lnTo>
                      <a:pt x="20858" y="89738"/>
                    </a:lnTo>
                    <a:lnTo>
                      <a:pt x="31529" y="101380"/>
                    </a:lnTo>
                    <a:lnTo>
                      <a:pt x="43655" y="111081"/>
                    </a:lnTo>
                    <a:lnTo>
                      <a:pt x="57237" y="117872"/>
                    </a:lnTo>
                    <a:lnTo>
                      <a:pt x="71303" y="123208"/>
                    </a:lnTo>
                    <a:lnTo>
                      <a:pt x="85370" y="125633"/>
                    </a:lnTo>
                    <a:lnTo>
                      <a:pt x="100407" y="126118"/>
                    </a:lnTo>
                    <a:lnTo>
                      <a:pt x="114958" y="124663"/>
                    </a:lnTo>
                    <a:lnTo>
                      <a:pt x="129025" y="120783"/>
                    </a:lnTo>
                    <a:lnTo>
                      <a:pt x="131450" y="106231"/>
                    </a:lnTo>
                    <a:lnTo>
                      <a:pt x="131935" y="91678"/>
                    </a:lnTo>
                    <a:lnTo>
                      <a:pt x="129995" y="77126"/>
                    </a:lnTo>
                    <a:lnTo>
                      <a:pt x="126115" y="62574"/>
                    </a:lnTo>
                    <a:lnTo>
                      <a:pt x="119809" y="48992"/>
                    </a:lnTo>
                    <a:lnTo>
                      <a:pt x="111563" y="36381"/>
                    </a:lnTo>
                    <a:lnTo>
                      <a:pt x="100892" y="25224"/>
                    </a:lnTo>
                    <a:close/>
                  </a:path>
                </a:pathLst>
              </a:custGeom>
              <a:solidFill>
                <a:srgbClr val="A6AA5A"/>
              </a:solidFill>
              <a:ln w="0">
                <a:solidFill>
                  <a:srgbClr val="A6AA5A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Freeform 139"/>
              <p:cNvSpPr>
                <a:spLocks/>
              </p:cNvSpPr>
              <p:nvPr/>
            </p:nvSpPr>
            <p:spPr bwMode="auto">
              <a:xfrm>
                <a:off x="6934200" y="4116387"/>
                <a:ext cx="500063" cy="447675"/>
              </a:xfrm>
              <a:custGeom>
                <a:avLst/>
                <a:gdLst/>
                <a:ahLst/>
                <a:cxnLst>
                  <a:cxn ang="0">
                    <a:pos x="262415" y="9216"/>
                  </a:cxn>
                  <a:cxn ang="0">
                    <a:pos x="224096" y="25709"/>
                  </a:cxn>
                  <a:cxn ang="0">
                    <a:pos x="181896" y="19888"/>
                  </a:cxn>
                  <a:cxn ang="0">
                    <a:pos x="139696" y="24253"/>
                  </a:cxn>
                  <a:cxn ang="0">
                    <a:pos x="98466" y="39291"/>
                  </a:cxn>
                  <a:cxn ang="0">
                    <a:pos x="62572" y="63059"/>
                  </a:cxn>
                  <a:cxn ang="0">
                    <a:pos x="34924" y="92163"/>
                  </a:cxn>
                  <a:cxn ang="0">
                    <a:pos x="15036" y="125148"/>
                  </a:cxn>
                  <a:cxn ang="0">
                    <a:pos x="3880" y="160558"/>
                  </a:cxn>
                  <a:cxn ang="0">
                    <a:pos x="0" y="198878"/>
                  </a:cxn>
                  <a:cxn ang="0">
                    <a:pos x="4365" y="237684"/>
                  </a:cxn>
                  <a:cxn ang="0">
                    <a:pos x="16492" y="276490"/>
                  </a:cxn>
                  <a:cxn ang="0">
                    <a:pos x="37834" y="317720"/>
                  </a:cxn>
                  <a:cxn ang="0">
                    <a:pos x="65967" y="357496"/>
                  </a:cxn>
                  <a:cxn ang="0">
                    <a:pos x="98466" y="391451"/>
                  </a:cxn>
                  <a:cxn ang="0">
                    <a:pos x="133390" y="418615"/>
                  </a:cxn>
                  <a:cxn ang="0">
                    <a:pos x="170739" y="437533"/>
                  </a:cxn>
                  <a:cxn ang="0">
                    <a:pos x="209059" y="446264"/>
                  </a:cxn>
                  <a:cxn ang="0">
                    <a:pos x="247378" y="443353"/>
                  </a:cxn>
                  <a:cxn ang="0">
                    <a:pos x="272116" y="434137"/>
                  </a:cxn>
                  <a:cxn ang="0">
                    <a:pos x="299279" y="430742"/>
                  </a:cxn>
                  <a:cxn ang="0">
                    <a:pos x="333233" y="432197"/>
                  </a:cxn>
                  <a:cxn ang="0">
                    <a:pos x="369612" y="421525"/>
                  </a:cxn>
                  <a:cxn ang="0">
                    <a:pos x="405022" y="400182"/>
                  </a:cxn>
                  <a:cxn ang="0">
                    <a:pos x="437520" y="369138"/>
                  </a:cxn>
                  <a:cxn ang="0">
                    <a:pos x="465169" y="329847"/>
                  </a:cxn>
                  <a:cxn ang="0">
                    <a:pos x="485541" y="283280"/>
                  </a:cxn>
                  <a:cxn ang="0">
                    <a:pos x="497667" y="230893"/>
                  </a:cxn>
                  <a:cxn ang="0">
                    <a:pos x="499607" y="178991"/>
                  </a:cxn>
                  <a:cxn ang="0">
                    <a:pos x="491362" y="133394"/>
                  </a:cxn>
                  <a:cxn ang="0">
                    <a:pos x="474385" y="93133"/>
                  </a:cxn>
                  <a:cxn ang="0">
                    <a:pos x="449647" y="59178"/>
                  </a:cxn>
                  <a:cxn ang="0">
                    <a:pos x="418603" y="32015"/>
                  </a:cxn>
                  <a:cxn ang="0">
                    <a:pos x="383679" y="12612"/>
                  </a:cxn>
                  <a:cxn ang="0">
                    <a:pos x="344875" y="1940"/>
                  </a:cxn>
                  <a:cxn ang="0">
                    <a:pos x="304130" y="485"/>
                  </a:cxn>
                </a:cxnLst>
                <a:rect l="0" t="0" r="r" b="b"/>
                <a:pathLst>
                  <a:path w="500093" h="446264">
                    <a:moveTo>
                      <a:pt x="283758" y="3395"/>
                    </a:moveTo>
                    <a:lnTo>
                      <a:pt x="262415" y="9216"/>
                    </a:lnTo>
                    <a:lnTo>
                      <a:pt x="242528" y="16492"/>
                    </a:lnTo>
                    <a:lnTo>
                      <a:pt x="224096" y="25709"/>
                    </a:lnTo>
                    <a:lnTo>
                      <a:pt x="203238" y="21343"/>
                    </a:lnTo>
                    <a:lnTo>
                      <a:pt x="181896" y="19888"/>
                    </a:lnTo>
                    <a:lnTo>
                      <a:pt x="160553" y="20858"/>
                    </a:lnTo>
                    <a:lnTo>
                      <a:pt x="139696" y="24253"/>
                    </a:lnTo>
                    <a:lnTo>
                      <a:pt x="118838" y="30074"/>
                    </a:lnTo>
                    <a:lnTo>
                      <a:pt x="98466" y="39291"/>
                    </a:lnTo>
                    <a:lnTo>
                      <a:pt x="79549" y="50447"/>
                    </a:lnTo>
                    <a:lnTo>
                      <a:pt x="62572" y="63059"/>
                    </a:lnTo>
                    <a:lnTo>
                      <a:pt x="47535" y="77126"/>
                    </a:lnTo>
                    <a:lnTo>
                      <a:pt x="34924" y="92163"/>
                    </a:lnTo>
                    <a:lnTo>
                      <a:pt x="24253" y="108170"/>
                    </a:lnTo>
                    <a:lnTo>
                      <a:pt x="15036" y="125148"/>
                    </a:lnTo>
                    <a:lnTo>
                      <a:pt x="8246" y="142610"/>
                    </a:lnTo>
                    <a:lnTo>
                      <a:pt x="3880" y="160558"/>
                    </a:lnTo>
                    <a:lnTo>
                      <a:pt x="970" y="179476"/>
                    </a:lnTo>
                    <a:lnTo>
                      <a:pt x="0" y="198878"/>
                    </a:lnTo>
                    <a:lnTo>
                      <a:pt x="970" y="218281"/>
                    </a:lnTo>
                    <a:lnTo>
                      <a:pt x="4365" y="237684"/>
                    </a:lnTo>
                    <a:lnTo>
                      <a:pt x="9216" y="257087"/>
                    </a:lnTo>
                    <a:lnTo>
                      <a:pt x="16492" y="276490"/>
                    </a:lnTo>
                    <a:lnTo>
                      <a:pt x="25223" y="295892"/>
                    </a:lnTo>
                    <a:lnTo>
                      <a:pt x="37834" y="317720"/>
                    </a:lnTo>
                    <a:lnTo>
                      <a:pt x="51416" y="338093"/>
                    </a:lnTo>
                    <a:lnTo>
                      <a:pt x="65967" y="357496"/>
                    </a:lnTo>
                    <a:lnTo>
                      <a:pt x="81489" y="375444"/>
                    </a:lnTo>
                    <a:lnTo>
                      <a:pt x="98466" y="391451"/>
                    </a:lnTo>
                    <a:lnTo>
                      <a:pt x="115443" y="406003"/>
                    </a:lnTo>
                    <a:lnTo>
                      <a:pt x="133390" y="418615"/>
                    </a:lnTo>
                    <a:lnTo>
                      <a:pt x="151822" y="429286"/>
                    </a:lnTo>
                    <a:lnTo>
                      <a:pt x="170739" y="437533"/>
                    </a:lnTo>
                    <a:lnTo>
                      <a:pt x="189657" y="443353"/>
                    </a:lnTo>
                    <a:lnTo>
                      <a:pt x="209059" y="446264"/>
                    </a:lnTo>
                    <a:lnTo>
                      <a:pt x="228461" y="446264"/>
                    </a:lnTo>
                    <a:lnTo>
                      <a:pt x="247378" y="443353"/>
                    </a:lnTo>
                    <a:lnTo>
                      <a:pt x="259990" y="439473"/>
                    </a:lnTo>
                    <a:lnTo>
                      <a:pt x="272116" y="434137"/>
                    </a:lnTo>
                    <a:lnTo>
                      <a:pt x="284243" y="426861"/>
                    </a:lnTo>
                    <a:lnTo>
                      <a:pt x="299279" y="430742"/>
                    </a:lnTo>
                    <a:lnTo>
                      <a:pt x="315286" y="432682"/>
                    </a:lnTo>
                    <a:lnTo>
                      <a:pt x="333233" y="432197"/>
                    </a:lnTo>
                    <a:lnTo>
                      <a:pt x="351665" y="428316"/>
                    </a:lnTo>
                    <a:lnTo>
                      <a:pt x="369612" y="421525"/>
                    </a:lnTo>
                    <a:lnTo>
                      <a:pt x="387560" y="412309"/>
                    </a:lnTo>
                    <a:lnTo>
                      <a:pt x="405022" y="400182"/>
                    </a:lnTo>
                    <a:lnTo>
                      <a:pt x="421999" y="386115"/>
                    </a:lnTo>
                    <a:lnTo>
                      <a:pt x="437520" y="369138"/>
                    </a:lnTo>
                    <a:lnTo>
                      <a:pt x="452072" y="350705"/>
                    </a:lnTo>
                    <a:lnTo>
                      <a:pt x="465169" y="329847"/>
                    </a:lnTo>
                    <a:lnTo>
                      <a:pt x="476325" y="307534"/>
                    </a:lnTo>
                    <a:lnTo>
                      <a:pt x="485541" y="283280"/>
                    </a:lnTo>
                    <a:lnTo>
                      <a:pt x="492817" y="258057"/>
                    </a:lnTo>
                    <a:lnTo>
                      <a:pt x="497667" y="230893"/>
                    </a:lnTo>
                    <a:lnTo>
                      <a:pt x="500093" y="203244"/>
                    </a:lnTo>
                    <a:lnTo>
                      <a:pt x="499607" y="178991"/>
                    </a:lnTo>
                    <a:lnTo>
                      <a:pt x="496697" y="155222"/>
                    </a:lnTo>
                    <a:lnTo>
                      <a:pt x="491362" y="133394"/>
                    </a:lnTo>
                    <a:lnTo>
                      <a:pt x="483601" y="112536"/>
                    </a:lnTo>
                    <a:lnTo>
                      <a:pt x="474385" y="93133"/>
                    </a:lnTo>
                    <a:lnTo>
                      <a:pt x="462743" y="75186"/>
                    </a:lnTo>
                    <a:lnTo>
                      <a:pt x="449647" y="59178"/>
                    </a:lnTo>
                    <a:lnTo>
                      <a:pt x="434610" y="44626"/>
                    </a:lnTo>
                    <a:lnTo>
                      <a:pt x="418603" y="32015"/>
                    </a:lnTo>
                    <a:lnTo>
                      <a:pt x="401626" y="21343"/>
                    </a:lnTo>
                    <a:lnTo>
                      <a:pt x="383679" y="12612"/>
                    </a:lnTo>
                    <a:lnTo>
                      <a:pt x="364277" y="6306"/>
                    </a:lnTo>
                    <a:lnTo>
                      <a:pt x="344875" y="1940"/>
                    </a:lnTo>
                    <a:lnTo>
                      <a:pt x="324502" y="0"/>
                    </a:lnTo>
                    <a:lnTo>
                      <a:pt x="304130" y="485"/>
                    </a:lnTo>
                    <a:lnTo>
                      <a:pt x="283758" y="3395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Freeform 140"/>
              <p:cNvSpPr>
                <a:spLocks/>
              </p:cNvSpPr>
              <p:nvPr/>
            </p:nvSpPr>
            <p:spPr bwMode="auto">
              <a:xfrm>
                <a:off x="7154863" y="4027487"/>
                <a:ext cx="22225" cy="100013"/>
              </a:xfrm>
              <a:custGeom>
                <a:avLst/>
                <a:gdLst/>
                <a:ahLst/>
                <a:cxnLst>
                  <a:cxn ang="0">
                    <a:pos x="22798" y="0"/>
                  </a:cxn>
                  <a:cxn ang="0">
                    <a:pos x="8246" y="100895"/>
                  </a:cxn>
                  <a:cxn ang="0">
                    <a:pos x="0" y="970"/>
                  </a:cxn>
                  <a:cxn ang="0">
                    <a:pos x="22798" y="0"/>
                  </a:cxn>
                </a:cxnLst>
                <a:rect l="0" t="0" r="r" b="b"/>
                <a:pathLst>
                  <a:path w="22798" h="100895">
                    <a:moveTo>
                      <a:pt x="22798" y="0"/>
                    </a:moveTo>
                    <a:lnTo>
                      <a:pt x="8246" y="100895"/>
                    </a:lnTo>
                    <a:lnTo>
                      <a:pt x="0" y="970"/>
                    </a:lnTo>
                    <a:lnTo>
                      <a:pt x="22798" y="0"/>
                    </a:lnTo>
                    <a:close/>
                  </a:path>
                </a:pathLst>
              </a:custGeom>
              <a:solidFill>
                <a:srgbClr val="55542D"/>
              </a:solidFill>
              <a:ln w="0">
                <a:solidFill>
                  <a:srgbClr val="55542D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Freeform 141"/>
              <p:cNvSpPr>
                <a:spLocks/>
              </p:cNvSpPr>
              <p:nvPr/>
            </p:nvSpPr>
            <p:spPr bwMode="auto">
              <a:xfrm>
                <a:off x="7140575" y="4292600"/>
                <a:ext cx="82550" cy="82550"/>
              </a:xfrm>
              <a:custGeom>
                <a:avLst/>
                <a:gdLst/>
                <a:ahLst/>
                <a:cxnLst>
                  <a:cxn ang="0">
                    <a:pos x="81489" y="34925"/>
                  </a:cxn>
                  <a:cxn ang="0">
                    <a:pos x="81974" y="44626"/>
                  </a:cxn>
                  <a:cxn ang="0">
                    <a:pos x="80034" y="53358"/>
                  </a:cxn>
                  <a:cxn ang="0">
                    <a:pos x="76153" y="61604"/>
                  </a:cxn>
                  <a:cxn ang="0">
                    <a:pos x="70818" y="68880"/>
                  </a:cxn>
                  <a:cxn ang="0">
                    <a:pos x="64027" y="74701"/>
                  </a:cxn>
                  <a:cxn ang="0">
                    <a:pos x="55781" y="79066"/>
                  </a:cxn>
                  <a:cxn ang="0">
                    <a:pos x="46565" y="81492"/>
                  </a:cxn>
                  <a:cxn ang="0">
                    <a:pos x="37349" y="81492"/>
                  </a:cxn>
                  <a:cxn ang="0">
                    <a:pos x="28133" y="79551"/>
                  </a:cxn>
                  <a:cxn ang="0">
                    <a:pos x="19887" y="76156"/>
                  </a:cxn>
                  <a:cxn ang="0">
                    <a:pos x="12611" y="70335"/>
                  </a:cxn>
                  <a:cxn ang="0">
                    <a:pos x="6790" y="63544"/>
                  </a:cxn>
                  <a:cxn ang="0">
                    <a:pos x="2910" y="55298"/>
                  </a:cxn>
                  <a:cxn ang="0">
                    <a:pos x="485" y="46082"/>
                  </a:cxn>
                  <a:cxn ang="0">
                    <a:pos x="0" y="36865"/>
                  </a:cxn>
                  <a:cxn ang="0">
                    <a:pos x="1940" y="27649"/>
                  </a:cxn>
                  <a:cxn ang="0">
                    <a:pos x="5820" y="19403"/>
                  </a:cxn>
                  <a:cxn ang="0">
                    <a:pos x="11156" y="12127"/>
                  </a:cxn>
                  <a:cxn ang="0">
                    <a:pos x="17947" y="6306"/>
                  </a:cxn>
                  <a:cxn ang="0">
                    <a:pos x="26193" y="2425"/>
                  </a:cxn>
                  <a:cxn ang="0">
                    <a:pos x="35409" y="0"/>
                  </a:cxn>
                  <a:cxn ang="0">
                    <a:pos x="44625" y="0"/>
                  </a:cxn>
                  <a:cxn ang="0">
                    <a:pos x="53841" y="1940"/>
                  </a:cxn>
                  <a:cxn ang="0">
                    <a:pos x="62087" y="5336"/>
                  </a:cxn>
                  <a:cxn ang="0">
                    <a:pos x="69363" y="10672"/>
                  </a:cxn>
                  <a:cxn ang="0">
                    <a:pos x="75183" y="17948"/>
                  </a:cxn>
                  <a:cxn ang="0">
                    <a:pos x="79064" y="25709"/>
                  </a:cxn>
                  <a:cxn ang="0">
                    <a:pos x="81489" y="34925"/>
                  </a:cxn>
                </a:cxnLst>
                <a:rect l="0" t="0" r="r" b="b"/>
                <a:pathLst>
                  <a:path w="81974" h="81492">
                    <a:moveTo>
                      <a:pt x="81489" y="34925"/>
                    </a:moveTo>
                    <a:lnTo>
                      <a:pt x="81974" y="44626"/>
                    </a:lnTo>
                    <a:lnTo>
                      <a:pt x="80034" y="53358"/>
                    </a:lnTo>
                    <a:lnTo>
                      <a:pt x="76153" y="61604"/>
                    </a:lnTo>
                    <a:lnTo>
                      <a:pt x="70818" y="68880"/>
                    </a:lnTo>
                    <a:lnTo>
                      <a:pt x="64027" y="74701"/>
                    </a:lnTo>
                    <a:lnTo>
                      <a:pt x="55781" y="79066"/>
                    </a:lnTo>
                    <a:lnTo>
                      <a:pt x="46565" y="81492"/>
                    </a:lnTo>
                    <a:lnTo>
                      <a:pt x="37349" y="81492"/>
                    </a:lnTo>
                    <a:lnTo>
                      <a:pt x="28133" y="79551"/>
                    </a:lnTo>
                    <a:lnTo>
                      <a:pt x="19887" y="76156"/>
                    </a:lnTo>
                    <a:lnTo>
                      <a:pt x="12611" y="70335"/>
                    </a:lnTo>
                    <a:lnTo>
                      <a:pt x="6790" y="63544"/>
                    </a:lnTo>
                    <a:lnTo>
                      <a:pt x="2910" y="55298"/>
                    </a:lnTo>
                    <a:lnTo>
                      <a:pt x="485" y="46082"/>
                    </a:lnTo>
                    <a:lnTo>
                      <a:pt x="0" y="36865"/>
                    </a:lnTo>
                    <a:lnTo>
                      <a:pt x="1940" y="27649"/>
                    </a:lnTo>
                    <a:lnTo>
                      <a:pt x="5820" y="19403"/>
                    </a:lnTo>
                    <a:lnTo>
                      <a:pt x="11156" y="12127"/>
                    </a:lnTo>
                    <a:lnTo>
                      <a:pt x="17947" y="6306"/>
                    </a:lnTo>
                    <a:lnTo>
                      <a:pt x="26193" y="2425"/>
                    </a:lnTo>
                    <a:lnTo>
                      <a:pt x="35409" y="0"/>
                    </a:lnTo>
                    <a:lnTo>
                      <a:pt x="44625" y="0"/>
                    </a:lnTo>
                    <a:lnTo>
                      <a:pt x="53841" y="1940"/>
                    </a:lnTo>
                    <a:lnTo>
                      <a:pt x="62087" y="5336"/>
                    </a:lnTo>
                    <a:lnTo>
                      <a:pt x="69363" y="10672"/>
                    </a:lnTo>
                    <a:lnTo>
                      <a:pt x="75183" y="17948"/>
                    </a:lnTo>
                    <a:lnTo>
                      <a:pt x="79064" y="25709"/>
                    </a:lnTo>
                    <a:lnTo>
                      <a:pt x="81489" y="34925"/>
                    </a:lnTo>
                    <a:close/>
                  </a:path>
                </a:pathLst>
              </a:custGeom>
              <a:solidFill>
                <a:srgbClr val="FFFFFE"/>
              </a:solidFill>
              <a:ln w="0">
                <a:solidFill>
                  <a:srgbClr val="FFFFFE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Freeform 142"/>
              <p:cNvSpPr>
                <a:spLocks/>
              </p:cNvSpPr>
              <p:nvPr/>
            </p:nvSpPr>
            <p:spPr bwMode="auto">
              <a:xfrm>
                <a:off x="7286625" y="4273550"/>
                <a:ext cx="80963" cy="80962"/>
              </a:xfrm>
              <a:custGeom>
                <a:avLst/>
                <a:gdLst/>
                <a:ahLst/>
                <a:cxnLst>
                  <a:cxn ang="0">
                    <a:pos x="81490" y="35410"/>
                  </a:cxn>
                  <a:cxn ang="0">
                    <a:pos x="81490" y="44627"/>
                  </a:cxn>
                  <a:cxn ang="0">
                    <a:pos x="79550" y="53843"/>
                  </a:cxn>
                  <a:cxn ang="0">
                    <a:pos x="76154" y="61604"/>
                  </a:cxn>
                  <a:cxn ang="0">
                    <a:pos x="70334" y="68880"/>
                  </a:cxn>
                  <a:cxn ang="0">
                    <a:pos x="63543" y="74701"/>
                  </a:cxn>
                  <a:cxn ang="0">
                    <a:pos x="55297" y="79067"/>
                  </a:cxn>
                  <a:cxn ang="0">
                    <a:pos x="46081" y="81492"/>
                  </a:cxn>
                  <a:cxn ang="0">
                    <a:pos x="36865" y="81492"/>
                  </a:cxn>
                  <a:cxn ang="0">
                    <a:pos x="27649" y="79552"/>
                  </a:cxn>
                  <a:cxn ang="0">
                    <a:pos x="19888" y="76156"/>
                  </a:cxn>
                  <a:cxn ang="0">
                    <a:pos x="12612" y="70820"/>
                  </a:cxn>
                  <a:cxn ang="0">
                    <a:pos x="6791" y="63544"/>
                  </a:cxn>
                  <a:cxn ang="0">
                    <a:pos x="2426" y="55783"/>
                  </a:cxn>
                  <a:cxn ang="0">
                    <a:pos x="0" y="46567"/>
                  </a:cxn>
                  <a:cxn ang="0">
                    <a:pos x="0" y="36866"/>
                  </a:cxn>
                  <a:cxn ang="0">
                    <a:pos x="1941" y="28134"/>
                  </a:cxn>
                  <a:cxn ang="0">
                    <a:pos x="5336" y="19888"/>
                  </a:cxn>
                  <a:cxn ang="0">
                    <a:pos x="11157" y="12612"/>
                  </a:cxn>
                  <a:cxn ang="0">
                    <a:pos x="17947" y="6791"/>
                  </a:cxn>
                  <a:cxn ang="0">
                    <a:pos x="26193" y="2426"/>
                  </a:cxn>
                  <a:cxn ang="0">
                    <a:pos x="35409" y="0"/>
                  </a:cxn>
                  <a:cxn ang="0">
                    <a:pos x="44626" y="0"/>
                  </a:cxn>
                  <a:cxn ang="0">
                    <a:pos x="53842" y="1941"/>
                  </a:cxn>
                  <a:cxn ang="0">
                    <a:pos x="62088" y="5336"/>
                  </a:cxn>
                  <a:cxn ang="0">
                    <a:pos x="69363" y="11157"/>
                  </a:cxn>
                  <a:cxn ang="0">
                    <a:pos x="75184" y="17948"/>
                  </a:cxn>
                  <a:cxn ang="0">
                    <a:pos x="79065" y="26194"/>
                  </a:cxn>
                  <a:cxn ang="0">
                    <a:pos x="81490" y="35410"/>
                  </a:cxn>
                </a:cxnLst>
                <a:rect l="0" t="0" r="r" b="b"/>
                <a:pathLst>
                  <a:path w="81490" h="81492">
                    <a:moveTo>
                      <a:pt x="81490" y="35410"/>
                    </a:moveTo>
                    <a:lnTo>
                      <a:pt x="81490" y="44627"/>
                    </a:lnTo>
                    <a:lnTo>
                      <a:pt x="79550" y="53843"/>
                    </a:lnTo>
                    <a:lnTo>
                      <a:pt x="76154" y="61604"/>
                    </a:lnTo>
                    <a:lnTo>
                      <a:pt x="70334" y="68880"/>
                    </a:lnTo>
                    <a:lnTo>
                      <a:pt x="63543" y="74701"/>
                    </a:lnTo>
                    <a:lnTo>
                      <a:pt x="55297" y="79067"/>
                    </a:lnTo>
                    <a:lnTo>
                      <a:pt x="46081" y="81492"/>
                    </a:lnTo>
                    <a:lnTo>
                      <a:pt x="36865" y="81492"/>
                    </a:lnTo>
                    <a:lnTo>
                      <a:pt x="27649" y="79552"/>
                    </a:lnTo>
                    <a:lnTo>
                      <a:pt x="19888" y="76156"/>
                    </a:lnTo>
                    <a:lnTo>
                      <a:pt x="12612" y="70820"/>
                    </a:lnTo>
                    <a:lnTo>
                      <a:pt x="6791" y="63544"/>
                    </a:lnTo>
                    <a:lnTo>
                      <a:pt x="2426" y="55783"/>
                    </a:lnTo>
                    <a:lnTo>
                      <a:pt x="0" y="46567"/>
                    </a:lnTo>
                    <a:lnTo>
                      <a:pt x="0" y="36866"/>
                    </a:lnTo>
                    <a:lnTo>
                      <a:pt x="1941" y="28134"/>
                    </a:lnTo>
                    <a:lnTo>
                      <a:pt x="5336" y="19888"/>
                    </a:lnTo>
                    <a:lnTo>
                      <a:pt x="11157" y="12612"/>
                    </a:lnTo>
                    <a:lnTo>
                      <a:pt x="17947" y="6791"/>
                    </a:lnTo>
                    <a:lnTo>
                      <a:pt x="26193" y="2426"/>
                    </a:lnTo>
                    <a:lnTo>
                      <a:pt x="35409" y="0"/>
                    </a:lnTo>
                    <a:lnTo>
                      <a:pt x="44626" y="0"/>
                    </a:lnTo>
                    <a:lnTo>
                      <a:pt x="53842" y="1941"/>
                    </a:lnTo>
                    <a:lnTo>
                      <a:pt x="62088" y="5336"/>
                    </a:lnTo>
                    <a:lnTo>
                      <a:pt x="69363" y="11157"/>
                    </a:lnTo>
                    <a:lnTo>
                      <a:pt x="75184" y="17948"/>
                    </a:lnTo>
                    <a:lnTo>
                      <a:pt x="79065" y="26194"/>
                    </a:lnTo>
                    <a:lnTo>
                      <a:pt x="81490" y="35410"/>
                    </a:lnTo>
                    <a:close/>
                  </a:path>
                </a:pathLst>
              </a:custGeom>
              <a:solidFill>
                <a:srgbClr val="FFFFFE"/>
              </a:solidFill>
              <a:ln w="0">
                <a:solidFill>
                  <a:srgbClr val="FFFFFE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Freeform 143"/>
              <p:cNvSpPr>
                <a:spLocks/>
              </p:cNvSpPr>
              <p:nvPr/>
            </p:nvSpPr>
            <p:spPr bwMode="auto">
              <a:xfrm>
                <a:off x="7205663" y="4391025"/>
                <a:ext cx="119062" cy="80962"/>
              </a:xfrm>
              <a:custGeom>
                <a:avLst/>
                <a:gdLst/>
                <a:ahLst/>
                <a:cxnLst>
                  <a:cxn ang="0">
                    <a:pos x="65483" y="24739"/>
                  </a:cxn>
                  <a:cxn ang="0">
                    <a:pos x="51416" y="27164"/>
                  </a:cxn>
                  <a:cxn ang="0">
                    <a:pos x="37834" y="27164"/>
                  </a:cxn>
                  <a:cxn ang="0">
                    <a:pos x="24738" y="26194"/>
                  </a:cxn>
                  <a:cxn ang="0">
                    <a:pos x="12126" y="23769"/>
                  </a:cxn>
                  <a:cxn ang="0">
                    <a:pos x="970" y="21828"/>
                  </a:cxn>
                  <a:cxn ang="0">
                    <a:pos x="970" y="22313"/>
                  </a:cxn>
                  <a:cxn ang="0">
                    <a:pos x="485" y="23284"/>
                  </a:cxn>
                  <a:cxn ang="0">
                    <a:pos x="0" y="23769"/>
                  </a:cxn>
                  <a:cxn ang="0">
                    <a:pos x="3880" y="31530"/>
                  </a:cxn>
                  <a:cxn ang="0">
                    <a:pos x="8731" y="39776"/>
                  </a:cxn>
                  <a:cxn ang="0">
                    <a:pos x="15037" y="48507"/>
                  </a:cxn>
                  <a:cxn ang="0">
                    <a:pos x="21828" y="57238"/>
                  </a:cxn>
                  <a:cxn ang="0">
                    <a:pos x="29588" y="64999"/>
                  </a:cxn>
                  <a:cxn ang="0">
                    <a:pos x="37834" y="71790"/>
                  </a:cxn>
                  <a:cxn ang="0">
                    <a:pos x="47050" y="77126"/>
                  </a:cxn>
                  <a:cxn ang="0">
                    <a:pos x="56752" y="80522"/>
                  </a:cxn>
                  <a:cxn ang="0">
                    <a:pos x="66453" y="81007"/>
                  </a:cxn>
                  <a:cxn ang="0">
                    <a:pos x="76639" y="79066"/>
                  </a:cxn>
                  <a:cxn ang="0">
                    <a:pos x="85855" y="74701"/>
                  </a:cxn>
                  <a:cxn ang="0">
                    <a:pos x="93616" y="68395"/>
                  </a:cxn>
                  <a:cxn ang="0">
                    <a:pos x="100407" y="60634"/>
                  </a:cxn>
                  <a:cxn ang="0">
                    <a:pos x="105742" y="51903"/>
                  </a:cxn>
                  <a:cxn ang="0">
                    <a:pos x="110108" y="42201"/>
                  </a:cxn>
                  <a:cxn ang="0">
                    <a:pos x="113988" y="32500"/>
                  </a:cxn>
                  <a:cxn ang="0">
                    <a:pos x="116413" y="23284"/>
                  </a:cxn>
                  <a:cxn ang="0">
                    <a:pos x="117869" y="14067"/>
                  </a:cxn>
                  <a:cxn ang="0">
                    <a:pos x="118839" y="6306"/>
                  </a:cxn>
                  <a:cxn ang="0">
                    <a:pos x="119324" y="0"/>
                  </a:cxn>
                  <a:cxn ang="0">
                    <a:pos x="110593" y="4851"/>
                  </a:cxn>
                  <a:cxn ang="0">
                    <a:pos x="100892" y="10672"/>
                  </a:cxn>
                  <a:cxn ang="0">
                    <a:pos x="90220" y="16007"/>
                  </a:cxn>
                  <a:cxn ang="0">
                    <a:pos x="78579" y="20858"/>
                  </a:cxn>
                  <a:cxn ang="0">
                    <a:pos x="65483" y="24739"/>
                  </a:cxn>
                </a:cxnLst>
                <a:rect l="0" t="0" r="r" b="b"/>
                <a:pathLst>
                  <a:path w="119324" h="81007">
                    <a:moveTo>
                      <a:pt x="65483" y="24739"/>
                    </a:moveTo>
                    <a:lnTo>
                      <a:pt x="51416" y="27164"/>
                    </a:lnTo>
                    <a:lnTo>
                      <a:pt x="37834" y="27164"/>
                    </a:lnTo>
                    <a:lnTo>
                      <a:pt x="24738" y="26194"/>
                    </a:lnTo>
                    <a:lnTo>
                      <a:pt x="12126" y="23769"/>
                    </a:lnTo>
                    <a:lnTo>
                      <a:pt x="970" y="21828"/>
                    </a:lnTo>
                    <a:lnTo>
                      <a:pt x="970" y="22313"/>
                    </a:lnTo>
                    <a:lnTo>
                      <a:pt x="485" y="23284"/>
                    </a:lnTo>
                    <a:lnTo>
                      <a:pt x="0" y="23769"/>
                    </a:lnTo>
                    <a:lnTo>
                      <a:pt x="3880" y="31530"/>
                    </a:lnTo>
                    <a:lnTo>
                      <a:pt x="8731" y="39776"/>
                    </a:lnTo>
                    <a:lnTo>
                      <a:pt x="15037" y="48507"/>
                    </a:lnTo>
                    <a:lnTo>
                      <a:pt x="21828" y="57238"/>
                    </a:lnTo>
                    <a:lnTo>
                      <a:pt x="29588" y="64999"/>
                    </a:lnTo>
                    <a:lnTo>
                      <a:pt x="37834" y="71790"/>
                    </a:lnTo>
                    <a:lnTo>
                      <a:pt x="47050" y="77126"/>
                    </a:lnTo>
                    <a:lnTo>
                      <a:pt x="56752" y="80522"/>
                    </a:lnTo>
                    <a:lnTo>
                      <a:pt x="66453" y="81007"/>
                    </a:lnTo>
                    <a:lnTo>
                      <a:pt x="76639" y="79066"/>
                    </a:lnTo>
                    <a:lnTo>
                      <a:pt x="85855" y="74701"/>
                    </a:lnTo>
                    <a:lnTo>
                      <a:pt x="93616" y="68395"/>
                    </a:lnTo>
                    <a:lnTo>
                      <a:pt x="100407" y="60634"/>
                    </a:lnTo>
                    <a:lnTo>
                      <a:pt x="105742" y="51903"/>
                    </a:lnTo>
                    <a:lnTo>
                      <a:pt x="110108" y="42201"/>
                    </a:lnTo>
                    <a:lnTo>
                      <a:pt x="113988" y="32500"/>
                    </a:lnTo>
                    <a:lnTo>
                      <a:pt x="116413" y="23284"/>
                    </a:lnTo>
                    <a:lnTo>
                      <a:pt x="117869" y="14067"/>
                    </a:lnTo>
                    <a:lnTo>
                      <a:pt x="118839" y="6306"/>
                    </a:lnTo>
                    <a:lnTo>
                      <a:pt x="119324" y="0"/>
                    </a:lnTo>
                    <a:lnTo>
                      <a:pt x="110593" y="4851"/>
                    </a:lnTo>
                    <a:lnTo>
                      <a:pt x="100892" y="10672"/>
                    </a:lnTo>
                    <a:lnTo>
                      <a:pt x="90220" y="16007"/>
                    </a:lnTo>
                    <a:lnTo>
                      <a:pt x="78579" y="20858"/>
                    </a:lnTo>
                    <a:lnTo>
                      <a:pt x="65483" y="24739"/>
                    </a:lnTo>
                    <a:close/>
                  </a:path>
                </a:pathLst>
              </a:custGeom>
              <a:solidFill>
                <a:srgbClr val="55542D"/>
              </a:solidFill>
              <a:ln w="0">
                <a:solidFill>
                  <a:srgbClr val="55542D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Freeform 144"/>
              <p:cNvSpPr>
                <a:spLocks/>
              </p:cNvSpPr>
              <p:nvPr/>
            </p:nvSpPr>
            <p:spPr bwMode="auto">
              <a:xfrm>
                <a:off x="7159625" y="4313237"/>
                <a:ext cx="42863" cy="41275"/>
              </a:xfrm>
              <a:custGeom>
                <a:avLst/>
                <a:gdLst/>
                <a:ahLst/>
                <a:cxnLst>
                  <a:cxn ang="0">
                    <a:pos x="42200" y="17947"/>
                  </a:cxn>
                  <a:cxn ang="0">
                    <a:pos x="42200" y="24738"/>
                  </a:cxn>
                  <a:cxn ang="0">
                    <a:pos x="39774" y="31044"/>
                  </a:cxn>
                  <a:cxn ang="0">
                    <a:pos x="35894" y="35895"/>
                  </a:cxn>
                  <a:cxn ang="0">
                    <a:pos x="30073" y="39776"/>
                  </a:cxn>
                  <a:cxn ang="0">
                    <a:pos x="23768" y="41716"/>
                  </a:cxn>
                  <a:cxn ang="0">
                    <a:pos x="16977" y="41716"/>
                  </a:cxn>
                  <a:cxn ang="0">
                    <a:pos x="11156" y="39291"/>
                  </a:cxn>
                  <a:cxn ang="0">
                    <a:pos x="5821" y="35410"/>
                  </a:cxn>
                  <a:cxn ang="0">
                    <a:pos x="1940" y="30074"/>
                  </a:cxn>
                  <a:cxn ang="0">
                    <a:pos x="0" y="23768"/>
                  </a:cxn>
                  <a:cxn ang="0">
                    <a:pos x="0" y="16977"/>
                  </a:cxn>
                  <a:cxn ang="0">
                    <a:pos x="2425" y="10671"/>
                  </a:cxn>
                  <a:cxn ang="0">
                    <a:pos x="6306" y="5821"/>
                  </a:cxn>
                  <a:cxn ang="0">
                    <a:pos x="12126" y="1940"/>
                  </a:cxn>
                  <a:cxn ang="0">
                    <a:pos x="18432" y="0"/>
                  </a:cxn>
                  <a:cxn ang="0">
                    <a:pos x="25223" y="0"/>
                  </a:cxn>
                  <a:cxn ang="0">
                    <a:pos x="31043" y="1940"/>
                  </a:cxn>
                  <a:cxn ang="0">
                    <a:pos x="36379" y="5821"/>
                  </a:cxn>
                  <a:cxn ang="0">
                    <a:pos x="40260" y="11642"/>
                  </a:cxn>
                  <a:cxn ang="0">
                    <a:pos x="42200" y="17947"/>
                  </a:cxn>
                </a:cxnLst>
                <a:rect l="0" t="0" r="r" b="b"/>
                <a:pathLst>
                  <a:path w="42200" h="41716">
                    <a:moveTo>
                      <a:pt x="42200" y="17947"/>
                    </a:moveTo>
                    <a:lnTo>
                      <a:pt x="42200" y="24738"/>
                    </a:lnTo>
                    <a:lnTo>
                      <a:pt x="39774" y="31044"/>
                    </a:lnTo>
                    <a:lnTo>
                      <a:pt x="35894" y="35895"/>
                    </a:lnTo>
                    <a:lnTo>
                      <a:pt x="30073" y="39776"/>
                    </a:lnTo>
                    <a:lnTo>
                      <a:pt x="23768" y="41716"/>
                    </a:lnTo>
                    <a:lnTo>
                      <a:pt x="16977" y="41716"/>
                    </a:lnTo>
                    <a:lnTo>
                      <a:pt x="11156" y="39291"/>
                    </a:lnTo>
                    <a:lnTo>
                      <a:pt x="5821" y="35410"/>
                    </a:lnTo>
                    <a:lnTo>
                      <a:pt x="1940" y="30074"/>
                    </a:lnTo>
                    <a:lnTo>
                      <a:pt x="0" y="23768"/>
                    </a:lnTo>
                    <a:lnTo>
                      <a:pt x="0" y="16977"/>
                    </a:lnTo>
                    <a:lnTo>
                      <a:pt x="2425" y="10671"/>
                    </a:lnTo>
                    <a:lnTo>
                      <a:pt x="6306" y="5821"/>
                    </a:lnTo>
                    <a:lnTo>
                      <a:pt x="12126" y="1940"/>
                    </a:lnTo>
                    <a:lnTo>
                      <a:pt x="18432" y="0"/>
                    </a:lnTo>
                    <a:lnTo>
                      <a:pt x="25223" y="0"/>
                    </a:lnTo>
                    <a:lnTo>
                      <a:pt x="31043" y="1940"/>
                    </a:lnTo>
                    <a:lnTo>
                      <a:pt x="36379" y="5821"/>
                    </a:lnTo>
                    <a:lnTo>
                      <a:pt x="40260" y="11642"/>
                    </a:lnTo>
                    <a:lnTo>
                      <a:pt x="42200" y="17947"/>
                    </a:lnTo>
                    <a:close/>
                  </a:path>
                </a:pathLst>
              </a:custGeom>
              <a:solidFill>
                <a:srgbClr val="55542D"/>
              </a:solidFill>
              <a:ln w="0">
                <a:solidFill>
                  <a:srgbClr val="55542D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Freeform 145"/>
              <p:cNvSpPr>
                <a:spLocks/>
              </p:cNvSpPr>
              <p:nvPr/>
            </p:nvSpPr>
            <p:spPr bwMode="auto">
              <a:xfrm>
                <a:off x="7304088" y="4294187"/>
                <a:ext cx="41275" cy="41275"/>
              </a:xfrm>
              <a:custGeom>
                <a:avLst/>
                <a:gdLst/>
                <a:ahLst/>
                <a:cxnLst>
                  <a:cxn ang="0">
                    <a:pos x="42200" y="17948"/>
                  </a:cxn>
                  <a:cxn ang="0">
                    <a:pos x="42200" y="24739"/>
                  </a:cxn>
                  <a:cxn ang="0">
                    <a:pos x="39775" y="31045"/>
                  </a:cxn>
                  <a:cxn ang="0">
                    <a:pos x="35895" y="36380"/>
                  </a:cxn>
                  <a:cxn ang="0">
                    <a:pos x="30559" y="40261"/>
                  </a:cxn>
                  <a:cxn ang="0">
                    <a:pos x="24253" y="42201"/>
                  </a:cxn>
                  <a:cxn ang="0">
                    <a:pos x="17462" y="42201"/>
                  </a:cxn>
                  <a:cxn ang="0">
                    <a:pos x="11157" y="39776"/>
                  </a:cxn>
                  <a:cxn ang="0">
                    <a:pos x="5821" y="35895"/>
                  </a:cxn>
                  <a:cxn ang="0">
                    <a:pos x="1941" y="30074"/>
                  </a:cxn>
                  <a:cxn ang="0">
                    <a:pos x="0" y="23769"/>
                  </a:cxn>
                  <a:cxn ang="0">
                    <a:pos x="0" y="16978"/>
                  </a:cxn>
                  <a:cxn ang="0">
                    <a:pos x="2426" y="10672"/>
                  </a:cxn>
                  <a:cxn ang="0">
                    <a:pos x="6306" y="5821"/>
                  </a:cxn>
                  <a:cxn ang="0">
                    <a:pos x="12127" y="1940"/>
                  </a:cxn>
                  <a:cxn ang="0">
                    <a:pos x="18433" y="0"/>
                  </a:cxn>
                  <a:cxn ang="0">
                    <a:pos x="25223" y="0"/>
                  </a:cxn>
                  <a:cxn ang="0">
                    <a:pos x="31529" y="2425"/>
                  </a:cxn>
                  <a:cxn ang="0">
                    <a:pos x="36380" y="6306"/>
                  </a:cxn>
                  <a:cxn ang="0">
                    <a:pos x="40260" y="11642"/>
                  </a:cxn>
                  <a:cxn ang="0">
                    <a:pos x="42200" y="17948"/>
                  </a:cxn>
                </a:cxnLst>
                <a:rect l="0" t="0" r="r" b="b"/>
                <a:pathLst>
                  <a:path w="42200" h="42201">
                    <a:moveTo>
                      <a:pt x="42200" y="17948"/>
                    </a:moveTo>
                    <a:lnTo>
                      <a:pt x="42200" y="24739"/>
                    </a:lnTo>
                    <a:lnTo>
                      <a:pt x="39775" y="31045"/>
                    </a:lnTo>
                    <a:lnTo>
                      <a:pt x="35895" y="36380"/>
                    </a:lnTo>
                    <a:lnTo>
                      <a:pt x="30559" y="40261"/>
                    </a:lnTo>
                    <a:lnTo>
                      <a:pt x="24253" y="42201"/>
                    </a:lnTo>
                    <a:lnTo>
                      <a:pt x="17462" y="42201"/>
                    </a:lnTo>
                    <a:lnTo>
                      <a:pt x="11157" y="39776"/>
                    </a:lnTo>
                    <a:lnTo>
                      <a:pt x="5821" y="35895"/>
                    </a:lnTo>
                    <a:lnTo>
                      <a:pt x="1941" y="30074"/>
                    </a:lnTo>
                    <a:lnTo>
                      <a:pt x="0" y="23769"/>
                    </a:lnTo>
                    <a:lnTo>
                      <a:pt x="0" y="16978"/>
                    </a:lnTo>
                    <a:lnTo>
                      <a:pt x="2426" y="10672"/>
                    </a:lnTo>
                    <a:lnTo>
                      <a:pt x="6306" y="5821"/>
                    </a:lnTo>
                    <a:lnTo>
                      <a:pt x="12127" y="1940"/>
                    </a:lnTo>
                    <a:lnTo>
                      <a:pt x="18433" y="0"/>
                    </a:lnTo>
                    <a:lnTo>
                      <a:pt x="25223" y="0"/>
                    </a:lnTo>
                    <a:lnTo>
                      <a:pt x="31529" y="2425"/>
                    </a:lnTo>
                    <a:lnTo>
                      <a:pt x="36380" y="6306"/>
                    </a:lnTo>
                    <a:lnTo>
                      <a:pt x="40260" y="11642"/>
                    </a:lnTo>
                    <a:lnTo>
                      <a:pt x="42200" y="17948"/>
                    </a:lnTo>
                    <a:close/>
                  </a:path>
                </a:pathLst>
              </a:custGeom>
              <a:solidFill>
                <a:srgbClr val="55542D"/>
              </a:solidFill>
              <a:ln w="0">
                <a:solidFill>
                  <a:srgbClr val="55542D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Freeform 146"/>
              <p:cNvSpPr>
                <a:spLocks/>
              </p:cNvSpPr>
              <p:nvPr/>
            </p:nvSpPr>
            <p:spPr bwMode="auto">
              <a:xfrm>
                <a:off x="7165975" y="4313237"/>
                <a:ext cx="17463" cy="17463"/>
              </a:xfrm>
              <a:custGeom>
                <a:avLst/>
                <a:gdLst/>
                <a:ahLst/>
                <a:cxnLst>
                  <a:cxn ang="0">
                    <a:pos x="16491" y="7276"/>
                  </a:cxn>
                  <a:cxn ang="0">
                    <a:pos x="16006" y="11157"/>
                  </a:cxn>
                  <a:cxn ang="0">
                    <a:pos x="13581" y="14552"/>
                  </a:cxn>
                  <a:cxn ang="0">
                    <a:pos x="9216" y="16492"/>
                  </a:cxn>
                  <a:cxn ang="0">
                    <a:pos x="5335" y="16007"/>
                  </a:cxn>
                  <a:cxn ang="0">
                    <a:pos x="1940" y="13097"/>
                  </a:cxn>
                  <a:cxn ang="0">
                    <a:pos x="0" y="9216"/>
                  </a:cxn>
                  <a:cxn ang="0">
                    <a:pos x="485" y="4851"/>
                  </a:cxn>
                  <a:cxn ang="0">
                    <a:pos x="3395" y="1455"/>
                  </a:cxn>
                  <a:cxn ang="0">
                    <a:pos x="7275" y="0"/>
                  </a:cxn>
                  <a:cxn ang="0">
                    <a:pos x="10671" y="485"/>
                  </a:cxn>
                  <a:cxn ang="0">
                    <a:pos x="13096" y="1455"/>
                  </a:cxn>
                  <a:cxn ang="0">
                    <a:pos x="15521" y="3881"/>
                  </a:cxn>
                  <a:cxn ang="0">
                    <a:pos x="16491" y="7276"/>
                  </a:cxn>
                </a:cxnLst>
                <a:rect l="0" t="0" r="r" b="b"/>
                <a:pathLst>
                  <a:path w="16491" h="16492">
                    <a:moveTo>
                      <a:pt x="16491" y="7276"/>
                    </a:moveTo>
                    <a:lnTo>
                      <a:pt x="16006" y="11157"/>
                    </a:lnTo>
                    <a:lnTo>
                      <a:pt x="13581" y="14552"/>
                    </a:lnTo>
                    <a:lnTo>
                      <a:pt x="9216" y="16492"/>
                    </a:lnTo>
                    <a:lnTo>
                      <a:pt x="5335" y="16007"/>
                    </a:lnTo>
                    <a:lnTo>
                      <a:pt x="1940" y="13097"/>
                    </a:lnTo>
                    <a:lnTo>
                      <a:pt x="0" y="9216"/>
                    </a:lnTo>
                    <a:lnTo>
                      <a:pt x="485" y="4851"/>
                    </a:lnTo>
                    <a:lnTo>
                      <a:pt x="3395" y="1455"/>
                    </a:lnTo>
                    <a:lnTo>
                      <a:pt x="7275" y="0"/>
                    </a:lnTo>
                    <a:lnTo>
                      <a:pt x="10671" y="485"/>
                    </a:lnTo>
                    <a:lnTo>
                      <a:pt x="13096" y="1455"/>
                    </a:lnTo>
                    <a:lnTo>
                      <a:pt x="15521" y="3881"/>
                    </a:lnTo>
                    <a:lnTo>
                      <a:pt x="16491" y="7276"/>
                    </a:lnTo>
                    <a:close/>
                  </a:path>
                </a:pathLst>
              </a:custGeom>
              <a:solidFill>
                <a:srgbClr val="FFFFFE"/>
              </a:solidFill>
              <a:ln w="0">
                <a:solidFill>
                  <a:srgbClr val="FFFFFE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Freeform 147"/>
              <p:cNvSpPr>
                <a:spLocks/>
              </p:cNvSpPr>
              <p:nvPr/>
            </p:nvSpPr>
            <p:spPr bwMode="auto">
              <a:xfrm>
                <a:off x="7316788" y="4292600"/>
                <a:ext cx="15875" cy="15875"/>
              </a:xfrm>
              <a:custGeom>
                <a:avLst/>
                <a:gdLst/>
                <a:ahLst/>
                <a:cxnLst>
                  <a:cxn ang="0">
                    <a:pos x="16492" y="7276"/>
                  </a:cxn>
                  <a:cxn ang="0">
                    <a:pos x="16007" y="11157"/>
                  </a:cxn>
                  <a:cxn ang="0">
                    <a:pos x="13096" y="14552"/>
                  </a:cxn>
                  <a:cxn ang="0">
                    <a:pos x="9216" y="16492"/>
                  </a:cxn>
                  <a:cxn ang="0">
                    <a:pos x="4850" y="16007"/>
                  </a:cxn>
                  <a:cxn ang="0">
                    <a:pos x="1455" y="13097"/>
                  </a:cxn>
                  <a:cxn ang="0">
                    <a:pos x="0" y="9216"/>
                  </a:cxn>
                  <a:cxn ang="0">
                    <a:pos x="485" y="4851"/>
                  </a:cxn>
                  <a:cxn ang="0">
                    <a:pos x="2910" y="1455"/>
                  </a:cxn>
                  <a:cxn ang="0">
                    <a:pos x="6791" y="0"/>
                  </a:cxn>
                  <a:cxn ang="0">
                    <a:pos x="11156" y="485"/>
                  </a:cxn>
                  <a:cxn ang="0">
                    <a:pos x="14552" y="2910"/>
                  </a:cxn>
                  <a:cxn ang="0">
                    <a:pos x="16492" y="7276"/>
                  </a:cxn>
                </a:cxnLst>
                <a:rect l="0" t="0" r="r" b="b"/>
                <a:pathLst>
                  <a:path w="16492" h="16492">
                    <a:moveTo>
                      <a:pt x="16492" y="7276"/>
                    </a:moveTo>
                    <a:lnTo>
                      <a:pt x="16007" y="11157"/>
                    </a:lnTo>
                    <a:lnTo>
                      <a:pt x="13096" y="14552"/>
                    </a:lnTo>
                    <a:lnTo>
                      <a:pt x="9216" y="16492"/>
                    </a:lnTo>
                    <a:lnTo>
                      <a:pt x="4850" y="16007"/>
                    </a:lnTo>
                    <a:lnTo>
                      <a:pt x="1455" y="13097"/>
                    </a:lnTo>
                    <a:lnTo>
                      <a:pt x="0" y="9216"/>
                    </a:lnTo>
                    <a:lnTo>
                      <a:pt x="485" y="4851"/>
                    </a:lnTo>
                    <a:lnTo>
                      <a:pt x="2910" y="1455"/>
                    </a:lnTo>
                    <a:lnTo>
                      <a:pt x="6791" y="0"/>
                    </a:lnTo>
                    <a:lnTo>
                      <a:pt x="11156" y="485"/>
                    </a:lnTo>
                    <a:lnTo>
                      <a:pt x="14552" y="2910"/>
                    </a:lnTo>
                    <a:lnTo>
                      <a:pt x="16492" y="7276"/>
                    </a:lnTo>
                    <a:close/>
                  </a:path>
                </a:pathLst>
              </a:custGeom>
              <a:solidFill>
                <a:srgbClr val="FFFFFE"/>
              </a:solidFill>
              <a:ln w="0">
                <a:solidFill>
                  <a:srgbClr val="FFFFFE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Freeform 148"/>
              <p:cNvSpPr>
                <a:spLocks/>
              </p:cNvSpPr>
              <p:nvPr/>
            </p:nvSpPr>
            <p:spPr bwMode="auto">
              <a:xfrm>
                <a:off x="7424738" y="3733800"/>
                <a:ext cx="1101725" cy="622300"/>
              </a:xfrm>
              <a:custGeom>
                <a:avLst/>
                <a:gdLst/>
                <a:ahLst/>
                <a:cxnLst>
                  <a:cxn ang="0">
                    <a:pos x="140667" y="0"/>
                  </a:cxn>
                  <a:cxn ang="0">
                    <a:pos x="99922" y="5821"/>
                  </a:cxn>
                  <a:cxn ang="0">
                    <a:pos x="64028" y="22798"/>
                  </a:cxn>
                  <a:cxn ang="0">
                    <a:pos x="34439" y="48507"/>
                  </a:cxn>
                  <a:cxn ang="0">
                    <a:pos x="13097" y="81492"/>
                  </a:cxn>
                  <a:cxn ang="0">
                    <a:pos x="1456" y="119812"/>
                  </a:cxn>
                  <a:cxn ang="0">
                    <a:pos x="0" y="419100"/>
                  </a:cxn>
                  <a:cxn ang="0">
                    <a:pos x="5336" y="457421"/>
                  </a:cxn>
                  <a:cxn ang="0">
                    <a:pos x="20373" y="491375"/>
                  </a:cxn>
                  <a:cxn ang="0">
                    <a:pos x="43655" y="520480"/>
                  </a:cxn>
                  <a:cxn ang="0">
                    <a:pos x="73729" y="541823"/>
                  </a:cxn>
                  <a:cxn ang="0">
                    <a:pos x="108653" y="555405"/>
                  </a:cxn>
                  <a:cxn ang="0">
                    <a:pos x="104773" y="578203"/>
                  </a:cxn>
                  <a:cxn ang="0">
                    <a:pos x="96042" y="594695"/>
                  </a:cxn>
                  <a:cxn ang="0">
                    <a:pos x="83915" y="606822"/>
                  </a:cxn>
                  <a:cxn ang="0">
                    <a:pos x="70819" y="614583"/>
                  </a:cxn>
                  <a:cxn ang="0">
                    <a:pos x="59177" y="618949"/>
                  </a:cxn>
                  <a:cxn ang="0">
                    <a:pos x="50446" y="620889"/>
                  </a:cxn>
                  <a:cxn ang="0">
                    <a:pos x="47051" y="621374"/>
                  </a:cxn>
                  <a:cxn ang="0">
                    <a:pos x="89251" y="617979"/>
                  </a:cxn>
                  <a:cxn ang="0">
                    <a:pos x="125145" y="608762"/>
                  </a:cxn>
                  <a:cxn ang="0">
                    <a:pos x="153763" y="596636"/>
                  </a:cxn>
                  <a:cxn ang="0">
                    <a:pos x="176561" y="582569"/>
                  </a:cxn>
                  <a:cxn ang="0">
                    <a:pos x="193053" y="569472"/>
                  </a:cxn>
                  <a:cxn ang="0">
                    <a:pos x="203239" y="559285"/>
                  </a:cxn>
                  <a:cxn ang="0">
                    <a:pos x="981754" y="557830"/>
                  </a:cxn>
                  <a:cxn ang="0">
                    <a:pos x="1020073" y="546188"/>
                  </a:cxn>
                  <a:cxn ang="0">
                    <a:pos x="1053057" y="524845"/>
                  </a:cxn>
                  <a:cxn ang="0">
                    <a:pos x="1078765" y="495741"/>
                  </a:cxn>
                  <a:cxn ang="0">
                    <a:pos x="1095742" y="459846"/>
                  </a:cxn>
                  <a:cxn ang="0">
                    <a:pos x="1101563" y="419100"/>
                  </a:cxn>
                  <a:cxn ang="0">
                    <a:pos x="1100108" y="119812"/>
                  </a:cxn>
                  <a:cxn ang="0">
                    <a:pos x="1088466" y="81492"/>
                  </a:cxn>
                  <a:cxn ang="0">
                    <a:pos x="1067124" y="48507"/>
                  </a:cxn>
                  <a:cxn ang="0">
                    <a:pos x="1037535" y="22798"/>
                  </a:cxn>
                  <a:cxn ang="0">
                    <a:pos x="1001641" y="5821"/>
                  </a:cxn>
                  <a:cxn ang="0">
                    <a:pos x="960897" y="0"/>
                  </a:cxn>
                </a:cxnLst>
                <a:rect l="0" t="0" r="r" b="b"/>
                <a:pathLst>
                  <a:path w="1101563" h="621374">
                    <a:moveTo>
                      <a:pt x="960897" y="0"/>
                    </a:moveTo>
                    <a:lnTo>
                      <a:pt x="140667" y="0"/>
                    </a:lnTo>
                    <a:lnTo>
                      <a:pt x="119809" y="1455"/>
                    </a:lnTo>
                    <a:lnTo>
                      <a:pt x="99922" y="5821"/>
                    </a:lnTo>
                    <a:lnTo>
                      <a:pt x="81490" y="13097"/>
                    </a:lnTo>
                    <a:lnTo>
                      <a:pt x="64028" y="22798"/>
                    </a:lnTo>
                    <a:lnTo>
                      <a:pt x="48506" y="34440"/>
                    </a:lnTo>
                    <a:lnTo>
                      <a:pt x="34439" y="48507"/>
                    </a:lnTo>
                    <a:lnTo>
                      <a:pt x="22798" y="64029"/>
                    </a:lnTo>
                    <a:lnTo>
                      <a:pt x="13097" y="81492"/>
                    </a:lnTo>
                    <a:lnTo>
                      <a:pt x="5821" y="99924"/>
                    </a:lnTo>
                    <a:lnTo>
                      <a:pt x="1456" y="119812"/>
                    </a:lnTo>
                    <a:lnTo>
                      <a:pt x="0" y="140670"/>
                    </a:lnTo>
                    <a:lnTo>
                      <a:pt x="0" y="419100"/>
                    </a:lnTo>
                    <a:lnTo>
                      <a:pt x="1456" y="438503"/>
                    </a:lnTo>
                    <a:lnTo>
                      <a:pt x="5336" y="457421"/>
                    </a:lnTo>
                    <a:lnTo>
                      <a:pt x="11642" y="474883"/>
                    </a:lnTo>
                    <a:lnTo>
                      <a:pt x="20373" y="491375"/>
                    </a:lnTo>
                    <a:lnTo>
                      <a:pt x="31044" y="506898"/>
                    </a:lnTo>
                    <a:lnTo>
                      <a:pt x="43655" y="520480"/>
                    </a:lnTo>
                    <a:lnTo>
                      <a:pt x="57722" y="532121"/>
                    </a:lnTo>
                    <a:lnTo>
                      <a:pt x="73729" y="541823"/>
                    </a:lnTo>
                    <a:lnTo>
                      <a:pt x="90706" y="550069"/>
                    </a:lnTo>
                    <a:lnTo>
                      <a:pt x="108653" y="555405"/>
                    </a:lnTo>
                    <a:lnTo>
                      <a:pt x="107683" y="567531"/>
                    </a:lnTo>
                    <a:lnTo>
                      <a:pt x="104773" y="578203"/>
                    </a:lnTo>
                    <a:lnTo>
                      <a:pt x="100892" y="586934"/>
                    </a:lnTo>
                    <a:lnTo>
                      <a:pt x="96042" y="594695"/>
                    </a:lnTo>
                    <a:lnTo>
                      <a:pt x="90221" y="601486"/>
                    </a:lnTo>
                    <a:lnTo>
                      <a:pt x="83915" y="606822"/>
                    </a:lnTo>
                    <a:lnTo>
                      <a:pt x="77124" y="611188"/>
                    </a:lnTo>
                    <a:lnTo>
                      <a:pt x="70819" y="614583"/>
                    </a:lnTo>
                    <a:lnTo>
                      <a:pt x="64513" y="617008"/>
                    </a:lnTo>
                    <a:lnTo>
                      <a:pt x="59177" y="618949"/>
                    </a:lnTo>
                    <a:lnTo>
                      <a:pt x="54327" y="619919"/>
                    </a:lnTo>
                    <a:lnTo>
                      <a:pt x="50446" y="620889"/>
                    </a:lnTo>
                    <a:lnTo>
                      <a:pt x="48021" y="621374"/>
                    </a:lnTo>
                    <a:lnTo>
                      <a:pt x="47051" y="621374"/>
                    </a:lnTo>
                    <a:lnTo>
                      <a:pt x="68878" y="620404"/>
                    </a:lnTo>
                    <a:lnTo>
                      <a:pt x="89251" y="617979"/>
                    </a:lnTo>
                    <a:lnTo>
                      <a:pt x="108168" y="614098"/>
                    </a:lnTo>
                    <a:lnTo>
                      <a:pt x="125145" y="608762"/>
                    </a:lnTo>
                    <a:lnTo>
                      <a:pt x="140182" y="602941"/>
                    </a:lnTo>
                    <a:lnTo>
                      <a:pt x="153763" y="596636"/>
                    </a:lnTo>
                    <a:lnTo>
                      <a:pt x="165890" y="589845"/>
                    </a:lnTo>
                    <a:lnTo>
                      <a:pt x="176561" y="582569"/>
                    </a:lnTo>
                    <a:lnTo>
                      <a:pt x="185292" y="575778"/>
                    </a:lnTo>
                    <a:lnTo>
                      <a:pt x="193053" y="569472"/>
                    </a:lnTo>
                    <a:lnTo>
                      <a:pt x="198873" y="564136"/>
                    </a:lnTo>
                    <a:lnTo>
                      <a:pt x="203239" y="559285"/>
                    </a:lnTo>
                    <a:lnTo>
                      <a:pt x="960897" y="559285"/>
                    </a:lnTo>
                    <a:lnTo>
                      <a:pt x="981754" y="557830"/>
                    </a:lnTo>
                    <a:lnTo>
                      <a:pt x="1001641" y="553464"/>
                    </a:lnTo>
                    <a:lnTo>
                      <a:pt x="1020073" y="546188"/>
                    </a:lnTo>
                    <a:lnTo>
                      <a:pt x="1037535" y="536972"/>
                    </a:lnTo>
                    <a:lnTo>
                      <a:pt x="1053057" y="524845"/>
                    </a:lnTo>
                    <a:lnTo>
                      <a:pt x="1067124" y="511263"/>
                    </a:lnTo>
                    <a:lnTo>
                      <a:pt x="1078765" y="495741"/>
                    </a:lnTo>
                    <a:lnTo>
                      <a:pt x="1088466" y="478279"/>
                    </a:lnTo>
                    <a:lnTo>
                      <a:pt x="1095742" y="459846"/>
                    </a:lnTo>
                    <a:lnTo>
                      <a:pt x="1100108" y="439958"/>
                    </a:lnTo>
                    <a:lnTo>
                      <a:pt x="1101563" y="419100"/>
                    </a:lnTo>
                    <a:lnTo>
                      <a:pt x="1101563" y="140670"/>
                    </a:lnTo>
                    <a:lnTo>
                      <a:pt x="1100108" y="119812"/>
                    </a:lnTo>
                    <a:lnTo>
                      <a:pt x="1095742" y="99924"/>
                    </a:lnTo>
                    <a:lnTo>
                      <a:pt x="1088466" y="81492"/>
                    </a:lnTo>
                    <a:lnTo>
                      <a:pt x="1078765" y="64029"/>
                    </a:lnTo>
                    <a:lnTo>
                      <a:pt x="1067124" y="48507"/>
                    </a:lnTo>
                    <a:lnTo>
                      <a:pt x="1053057" y="34440"/>
                    </a:lnTo>
                    <a:lnTo>
                      <a:pt x="1037535" y="22798"/>
                    </a:lnTo>
                    <a:lnTo>
                      <a:pt x="1020073" y="13097"/>
                    </a:lnTo>
                    <a:lnTo>
                      <a:pt x="1001641" y="5821"/>
                    </a:lnTo>
                    <a:lnTo>
                      <a:pt x="981754" y="1455"/>
                    </a:lnTo>
                    <a:lnTo>
                      <a:pt x="960897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4" name="TextBox 73"/>
            <p:cNvSpPr txBox="1"/>
            <p:nvPr userDrawn="1"/>
          </p:nvSpPr>
          <p:spPr bwMode="auto">
            <a:xfrm>
              <a:off x="7730836" y="5519058"/>
              <a:ext cx="103216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Kidcare!</a:t>
              </a:r>
            </a:p>
          </p:txBody>
        </p:sp>
        <p:sp>
          <p:nvSpPr>
            <p:cNvPr id="75" name="Text Box 2"/>
            <p:cNvSpPr txBox="1">
              <a:spLocks noChangeArrowheads="1"/>
            </p:cNvSpPr>
            <p:nvPr userDrawn="1"/>
          </p:nvSpPr>
          <p:spPr bwMode="auto">
            <a:xfrm>
              <a:off x="7772400" y="5747658"/>
              <a:ext cx="965200" cy="361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Times New Roman" pitchFamily="18" charset="0"/>
                </a:rPr>
                <a:t>EarlyChildhood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634D2D"/>
                  </a:solidFill>
                  <a:effectLst/>
                  <a:latin typeface="Times New Roman" pitchFamily="18" charset="0"/>
                </a:rPr>
                <a:t>Development Center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9" r:id="rId2"/>
    <p:sldLayoutId id="2147483717" r:id="rId3"/>
    <p:sldLayoutId id="2147483720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aws.bridges.com/cfnc1.htm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aws.bridges.com/cfnc1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aws.bridges.com/cfnc1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 smtClean="0"/>
              <a:t>Career Development</a:t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5" r="7895" b="1"/>
          <a:stretch/>
        </p:blipFill>
        <p:spPr bwMode="auto">
          <a:xfrm>
            <a:off x="914400" y="5527964"/>
            <a:ext cx="4077792" cy="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 who takes care of TEETH</a:t>
            </a:r>
            <a:endParaRPr lang="en-US" dirty="0"/>
          </a:p>
        </p:txBody>
      </p:sp>
      <p:pic>
        <p:nvPicPr>
          <p:cNvPr id="9219" name="Picture 3" descr="C:\Users\deana.harper\AppData\Local\Microsoft\Windows\Temporary Internet Files\Content.IE5\F11T7C30\MC9000183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90800"/>
            <a:ext cx="3200400" cy="3085986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5" r="7895" b="1"/>
          <a:stretch/>
        </p:blipFill>
        <p:spPr bwMode="auto">
          <a:xfrm>
            <a:off x="6248400" y="5527965"/>
            <a:ext cx="2706192" cy="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Dermatologist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 who takes care of SKIN</a:t>
            </a:r>
            <a:endParaRPr lang="en-US" dirty="0"/>
          </a:p>
        </p:txBody>
      </p:sp>
      <p:pic>
        <p:nvPicPr>
          <p:cNvPr id="10244" name="Picture 4" descr="C:\Users\deana.harper\AppData\Local\Microsoft\Windows\Temporary Internet Files\Content.IE5\G4KQZF7L\MC9003888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438400"/>
            <a:ext cx="3124200" cy="3399715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5" r="7895" b="1"/>
          <a:stretch/>
        </p:blipFill>
        <p:spPr bwMode="auto">
          <a:xfrm>
            <a:off x="6477000" y="5527964"/>
            <a:ext cx="2667000" cy="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 who takes care of CHILDREN</a:t>
            </a:r>
            <a:endParaRPr lang="en-US" dirty="0"/>
          </a:p>
        </p:txBody>
      </p:sp>
      <p:pic>
        <p:nvPicPr>
          <p:cNvPr id="11266" name="Picture 2" descr="C:\Users\deana.harper\AppData\Local\Microsoft\Windows\Temporary Internet Files\Content.IE5\Q6F6Q9X5\MC90035902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743200"/>
            <a:ext cx="2971800" cy="2831933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5" r="7895" b="1"/>
          <a:stretch/>
        </p:blipFill>
        <p:spPr bwMode="auto">
          <a:xfrm>
            <a:off x="6324600" y="5527963"/>
            <a:ext cx="2629992" cy="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Pharmacist fills your prescription when you need medicine.</a:t>
            </a:r>
            <a:endParaRPr lang="en-US" dirty="0"/>
          </a:p>
        </p:txBody>
      </p:sp>
      <p:pic>
        <p:nvPicPr>
          <p:cNvPr id="12290" name="Picture 2" descr="C:\Users\deana.harper\AppData\Local\Microsoft\Windows\Temporary Internet Files\Content.IE5\F11T7C30\MC9003656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3473" y="2819400"/>
            <a:ext cx="2971800" cy="2973285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5" r="7895" b="1"/>
          <a:stretch/>
        </p:blipFill>
        <p:spPr bwMode="auto">
          <a:xfrm>
            <a:off x="6553200" y="5394367"/>
            <a:ext cx="2325192" cy="1006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Emergency Medical Technician (EMT) helps someone who has been in a car accident and needs medical attention.</a:t>
            </a:r>
            <a:endParaRPr lang="en-US" dirty="0"/>
          </a:p>
        </p:txBody>
      </p:sp>
      <p:pic>
        <p:nvPicPr>
          <p:cNvPr id="13314" name="Picture 2" descr="C:\Users\deana.harper\AppData\Local\Microsoft\Windows\Temporary Internet Files\Content.IE5\261B36GK\MC9003341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581400"/>
            <a:ext cx="3495202" cy="2229002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5" r="7895" b="1"/>
          <a:stretch/>
        </p:blipFill>
        <p:spPr bwMode="auto">
          <a:xfrm>
            <a:off x="6781800" y="5562600"/>
            <a:ext cx="2234694" cy="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Paws in </a:t>
            </a:r>
            <a:r>
              <a:rPr lang="en-US" dirty="0" err="1" smtClean="0"/>
              <a:t>Jobland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paws.bridges.com/cfnc1.htm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5" r="7895" b="1"/>
          <a:stretch/>
        </p:blipFill>
        <p:spPr bwMode="auto">
          <a:xfrm>
            <a:off x="4876800" y="5562600"/>
            <a:ext cx="4077792" cy="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Education &amp; Training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Jobs that relate to teaching and providing instruction</a:t>
            </a:r>
          </a:p>
          <a:p>
            <a:pPr lvl="1"/>
            <a:r>
              <a:rPr lang="en-US" dirty="0" smtClean="0"/>
              <a:t>Classroom Teacher</a:t>
            </a:r>
          </a:p>
          <a:p>
            <a:pPr lvl="1"/>
            <a:r>
              <a:rPr lang="en-US" dirty="0" smtClean="0"/>
              <a:t>Art Teacher</a:t>
            </a:r>
          </a:p>
          <a:p>
            <a:pPr lvl="1"/>
            <a:r>
              <a:rPr lang="en-US" dirty="0" smtClean="0"/>
              <a:t>Principal</a:t>
            </a:r>
          </a:p>
          <a:p>
            <a:pPr lvl="1"/>
            <a:r>
              <a:rPr lang="en-US" dirty="0" smtClean="0"/>
              <a:t>Physical Education</a:t>
            </a:r>
          </a:p>
          <a:p>
            <a:pPr lvl="1"/>
            <a:r>
              <a:rPr lang="en-US" dirty="0" smtClean="0"/>
              <a:t>Media Specialist</a:t>
            </a:r>
          </a:p>
          <a:p>
            <a:pPr lvl="1"/>
            <a:r>
              <a:rPr lang="en-US" dirty="0" smtClean="0"/>
              <a:t>School Counselor</a:t>
            </a:r>
            <a:endParaRPr lang="en-US" dirty="0"/>
          </a:p>
        </p:txBody>
      </p:sp>
      <p:pic>
        <p:nvPicPr>
          <p:cNvPr id="1026" name="Picture 2" descr="C:\Users\deana.harper\AppData\Local\Microsoft\Windows\Temporary Internet Files\Content.IE5\8OLRSYLO\MC9004359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215450"/>
            <a:ext cx="3581400" cy="4134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Paws in </a:t>
            </a:r>
            <a:r>
              <a:rPr lang="en-US" dirty="0" err="1" smtClean="0"/>
              <a:t>Jobland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paws.bridges.com/cfnc1.htm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5" r="7895" b="1"/>
          <a:stretch/>
        </p:blipFill>
        <p:spPr bwMode="auto">
          <a:xfrm>
            <a:off x="4992192" y="5527963"/>
            <a:ext cx="4077792" cy="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Want to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know it you will be in high school—like me!</a:t>
            </a:r>
          </a:p>
          <a:p>
            <a:r>
              <a:rPr lang="en-US" dirty="0" smtClean="0"/>
              <a:t>It is important to have an idea of what you want to do when you grow up.</a:t>
            </a:r>
          </a:p>
          <a:p>
            <a:r>
              <a:rPr lang="en-US" dirty="0" smtClean="0"/>
              <a:t>In high school, you will be able to take classes to help you prepare for a CAREER!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5" r="7895" b="1"/>
          <a:stretch/>
        </p:blipFill>
        <p:spPr bwMode="auto">
          <a:xfrm>
            <a:off x="4800600" y="5527964"/>
            <a:ext cx="4077792" cy="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ana.harper\AppData\Local\Microsoft\Windows\Temporary Internet Files\Content.IE5\Q6F6Q9X5\MC9001953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1512418" cy="1826057"/>
          </a:xfrm>
          <a:prstGeom prst="rect">
            <a:avLst/>
          </a:prstGeom>
          <a:noFill/>
        </p:spPr>
      </p:pic>
      <p:pic>
        <p:nvPicPr>
          <p:cNvPr id="1027" name="Picture 3" descr="C:\Users\deana.harper\AppData\Local\Microsoft\Windows\Temporary Internet Files\Content.IE5\NJABEUAT\MC90033401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657600"/>
            <a:ext cx="1662379" cy="1821485"/>
          </a:xfrm>
          <a:prstGeom prst="rect">
            <a:avLst/>
          </a:prstGeom>
          <a:noFill/>
        </p:spPr>
      </p:pic>
      <p:pic>
        <p:nvPicPr>
          <p:cNvPr id="1028" name="Picture 4" descr="C:\Users\deana.harper\AppData\Local\Microsoft\Windows\Temporary Internet Files\Content.IE5\G4KQZF7L\MC90033409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905000"/>
            <a:ext cx="1520647" cy="1816913"/>
          </a:xfrm>
          <a:prstGeom prst="rect">
            <a:avLst/>
          </a:prstGeom>
          <a:noFill/>
        </p:spPr>
      </p:pic>
      <p:pic>
        <p:nvPicPr>
          <p:cNvPr id="1030" name="Picture 6" descr="C:\Users\deana.harper\AppData\Local\Microsoft\Windows\Temporary Internet Files\Content.IE5\C9ZK22Z1\MC90033403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4114800"/>
            <a:ext cx="1065276" cy="1819656"/>
          </a:xfrm>
          <a:prstGeom prst="rect">
            <a:avLst/>
          </a:prstGeom>
          <a:noFill/>
        </p:spPr>
      </p:pic>
      <p:pic>
        <p:nvPicPr>
          <p:cNvPr id="1031" name="Picture 7" descr="C:\Users\deana.harper\AppData\Local\Microsoft\Windows\Temporary Internet Files\Content.IE5\K0K8ZTQ4\MC90005918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3581400"/>
            <a:ext cx="1766621" cy="1795882"/>
          </a:xfrm>
          <a:prstGeom prst="rect">
            <a:avLst/>
          </a:prstGeom>
          <a:noFill/>
        </p:spPr>
      </p:pic>
      <p:pic>
        <p:nvPicPr>
          <p:cNvPr id="1032" name="Picture 8" descr="C:\Users\deana.harper\AppData\Local\Microsoft\Windows\Temporary Internet Files\Content.IE5\C9ZK22Z1\MC90044551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1905000"/>
            <a:ext cx="1784766" cy="1736141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175474" cy="609600"/>
          </a:xfrm>
        </p:spPr>
        <p:txBody>
          <a:bodyPr/>
          <a:lstStyle/>
          <a:p>
            <a:r>
              <a:rPr lang="en-US" sz="3200" b="1" dirty="0" smtClean="0"/>
              <a:t>What Do YOU Want to Be?</a:t>
            </a:r>
            <a:endParaRPr lang="en-US" sz="32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5" r="7895" b="1"/>
          <a:stretch/>
        </p:blipFill>
        <p:spPr bwMode="auto">
          <a:xfrm>
            <a:off x="5715000" y="5536138"/>
            <a:ext cx="3238830" cy="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“Career”?</a:t>
            </a:r>
          </a:p>
          <a:p>
            <a:pPr lvl="1"/>
            <a:r>
              <a:rPr lang="en-US" dirty="0" smtClean="0"/>
              <a:t>A person’s WORK or JOB</a:t>
            </a:r>
          </a:p>
          <a:p>
            <a:pPr lvl="1"/>
            <a:r>
              <a:rPr lang="en-US" dirty="0" smtClean="0"/>
              <a:t>Most people work for 30 years or longer</a:t>
            </a:r>
          </a:p>
          <a:p>
            <a:pPr lvl="1"/>
            <a:r>
              <a:rPr lang="en-US" dirty="0" smtClean="0"/>
              <a:t>Wow!  That’s a long time!</a:t>
            </a:r>
          </a:p>
          <a:p>
            <a:r>
              <a:rPr lang="en-US" dirty="0" smtClean="0"/>
              <a:t>What is a “Career Cluster”?</a:t>
            </a:r>
          </a:p>
          <a:p>
            <a:pPr lvl="1"/>
            <a:r>
              <a:rPr lang="en-US" dirty="0" smtClean="0"/>
              <a:t>A way to organize careers or jobs into groups that are similar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5" r="7895" b="1"/>
          <a:stretch/>
        </p:blipFill>
        <p:spPr bwMode="auto">
          <a:xfrm>
            <a:off x="4724400" y="5482936"/>
            <a:ext cx="4077792" cy="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Arts, AV/Technology &amp; Communications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we will focus on the Arts, AV/Technology &amp; Communications career cluster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3657600" y="579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Graphic Arts</a:t>
            </a:r>
            <a:endParaRPr lang="en-US" dirty="0"/>
          </a:p>
        </p:txBody>
      </p:sp>
      <p:pic>
        <p:nvPicPr>
          <p:cNvPr id="5122" name="Picture 2" descr="C:\Users\deana.harper\AppData\Local\Microsoft\Windows\Temporary Internet Files\Content.IE5\K0K8ZTQ4\MC9000449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0"/>
            <a:ext cx="1870862" cy="1759306"/>
          </a:xfrm>
          <a:prstGeom prst="rect">
            <a:avLst/>
          </a:prstGeom>
          <a:noFill/>
        </p:spPr>
      </p:pic>
      <p:pic>
        <p:nvPicPr>
          <p:cNvPr id="9" name="Picture 8" descr="SAM_0029.JPG"/>
          <p:cNvPicPr>
            <a:picLocks noChangeAspect="1"/>
          </p:cNvPicPr>
          <p:nvPr/>
        </p:nvPicPr>
        <p:blipFill>
          <a:blip r:embed="rId4" cstate="print"/>
          <a:srcRect l="20000" r="22000"/>
          <a:stretch>
            <a:fillRect/>
          </a:stretch>
        </p:blipFill>
        <p:spPr>
          <a:xfrm>
            <a:off x="3962400" y="3505200"/>
            <a:ext cx="1502664" cy="1943100"/>
          </a:xfrm>
          <a:prstGeom prst="rect">
            <a:avLst/>
          </a:prstGeom>
        </p:spPr>
      </p:pic>
      <p:pic>
        <p:nvPicPr>
          <p:cNvPr id="5123" name="Picture 3" descr="C:\Users\deana.harper\AppData\Local\Microsoft\Windows\Temporary Internet Files\Content.IE5\XXK41LQL\MC90037106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4724400"/>
            <a:ext cx="1899209" cy="1670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Careers in Arts, AV Technology &amp; Communications</a:t>
            </a:r>
            <a:endParaRPr lang="en-US" dirty="0"/>
          </a:p>
        </p:txBody>
      </p:sp>
      <p:pic>
        <p:nvPicPr>
          <p:cNvPr id="6146" name="Picture 2" descr="C:\Users\deana.harper\AppData\Local\Microsoft\Windows\Temporary Internet Files\Content.IE5\K0K8ZTQ4\MC900434881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286" y="4343400"/>
            <a:ext cx="2285714" cy="2285714"/>
          </a:xfrm>
          <a:prstGeom prst="rect">
            <a:avLst/>
          </a:prstGeom>
          <a:noFill/>
        </p:spPr>
      </p:pic>
      <p:pic>
        <p:nvPicPr>
          <p:cNvPr id="6147" name="Picture 3" descr="C:\Users\deana.harper\AppData\Local\Microsoft\Windows\Temporary Internet Files\Content.IE5\2QB9XI99\MC9003341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209800"/>
            <a:ext cx="1732788" cy="1824228"/>
          </a:xfrm>
          <a:prstGeom prst="rect">
            <a:avLst/>
          </a:prstGeom>
          <a:noFill/>
        </p:spPr>
      </p:pic>
      <p:pic>
        <p:nvPicPr>
          <p:cNvPr id="6149" name="Picture 5" descr="C:\Users\deana.harper\AppData\Local\Microsoft\Windows\Temporary Internet Files\Content.IE5\G4KQZF7L\MC90041071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114800"/>
            <a:ext cx="2362200" cy="221992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162800" y="3962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Artist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4191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Actor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3429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Singer</a:t>
            </a:r>
            <a:r>
              <a:rPr lang="en-US" dirty="0"/>
              <a:t> </a:t>
            </a:r>
            <a:r>
              <a:rPr lang="en-US" dirty="0" smtClean="0"/>
              <a:t>or</a:t>
            </a:r>
          </a:p>
          <a:p>
            <a:pPr algn="ctr"/>
            <a:r>
              <a:rPr lang="en-US" dirty="0" smtClean="0"/>
              <a:t>Musician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Paws in </a:t>
            </a:r>
            <a:r>
              <a:rPr lang="en-US" dirty="0" err="1" smtClean="0"/>
              <a:t>Jobland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paws.bridges.com/cfnc1.htm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5" r="7895" b="1"/>
          <a:stretch/>
        </p:blipFill>
        <p:spPr bwMode="auto">
          <a:xfrm>
            <a:off x="4971504" y="5562600"/>
            <a:ext cx="4077792" cy="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Health Science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Jobs related to:</a:t>
            </a:r>
          </a:p>
          <a:p>
            <a:pPr lvl="1"/>
            <a:r>
              <a:rPr lang="en-US" dirty="0" smtClean="0"/>
              <a:t>Determining if you are sick</a:t>
            </a:r>
          </a:p>
          <a:p>
            <a:pPr lvl="1"/>
            <a:r>
              <a:rPr lang="en-US" dirty="0" smtClean="0"/>
              <a:t>Treating you if you are sick</a:t>
            </a:r>
          </a:p>
          <a:p>
            <a:pPr lvl="1"/>
            <a:r>
              <a:rPr lang="en-US" dirty="0" smtClean="0"/>
              <a:t>Finding cures </a:t>
            </a:r>
            <a:r>
              <a:rPr lang="en-US" smtClean="0"/>
              <a:t>for sickness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5" r="7895" b="1"/>
          <a:stretch/>
        </p:blipFill>
        <p:spPr bwMode="auto">
          <a:xfrm>
            <a:off x="4763592" y="5527965"/>
            <a:ext cx="4077792" cy="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obvious healthcare jobs?</a:t>
            </a:r>
          </a:p>
          <a:p>
            <a:pPr lvl="1"/>
            <a:r>
              <a:rPr lang="en-US" dirty="0" smtClean="0"/>
              <a:t>Doctor</a:t>
            </a:r>
          </a:p>
          <a:p>
            <a:pPr lvl="1"/>
            <a:r>
              <a:rPr lang="en-US" dirty="0" smtClean="0"/>
              <a:t>Nurse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5" r="7895" b="1"/>
          <a:stretch/>
        </p:blipFill>
        <p:spPr bwMode="auto">
          <a:xfrm>
            <a:off x="4800600" y="5562600"/>
            <a:ext cx="4077792" cy="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Opthamologist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 who takes care of EYES</a:t>
            </a:r>
            <a:endParaRPr lang="en-US" dirty="0"/>
          </a:p>
        </p:txBody>
      </p:sp>
      <p:pic>
        <p:nvPicPr>
          <p:cNvPr id="7171" name="Picture 3" descr="C:\Users\deana.harper\AppData\Local\Microsoft\Windows\Temporary Internet Files\Content.IE5\54FG00NB\MC9000215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124200"/>
            <a:ext cx="2743200" cy="2396459"/>
          </a:xfrm>
          <a:prstGeom prst="rect">
            <a:avLst/>
          </a:prstGeom>
          <a:noFill/>
        </p:spPr>
      </p:pic>
      <p:pic>
        <p:nvPicPr>
          <p:cNvPr id="7172" name="Picture 4" descr="C:\Users\deana.harper\AppData\Local\Microsoft\Windows\Temporary Internet Files\Content.IE5\K0K8ZTQ4\MC90028051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895600"/>
            <a:ext cx="2168305" cy="2688879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5" r="7895" b="1"/>
          <a:stretch/>
        </p:blipFill>
        <p:spPr bwMode="auto">
          <a:xfrm>
            <a:off x="4761408" y="5520659"/>
            <a:ext cx="4077792" cy="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Audiologist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 who takes care of EARS</a:t>
            </a:r>
            <a:endParaRPr lang="en-US" dirty="0"/>
          </a:p>
        </p:txBody>
      </p:sp>
      <p:pic>
        <p:nvPicPr>
          <p:cNvPr id="8194" name="Picture 2" descr="C:\Users\deana.harper\AppData\Local\Microsoft\Windows\Temporary Internet Files\Content.IE5\C9ZK22Z1\MC9003589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819400"/>
            <a:ext cx="3352800" cy="3194187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5" r="7895" b="1"/>
          <a:stretch/>
        </p:blipFill>
        <p:spPr bwMode="auto">
          <a:xfrm>
            <a:off x="6324600" y="5527963"/>
            <a:ext cx="2745384" cy="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ockLayouts Child Development CC001">
  <a:themeElements>
    <a:clrScheme name="Custom 6">
      <a:dk1>
        <a:sysClr val="windowText" lastClr="000000"/>
      </a:dk1>
      <a:lt1>
        <a:sysClr val="window" lastClr="FFFFFF"/>
      </a:lt1>
      <a:dk2>
        <a:srgbClr val="000000"/>
      </a:dk2>
      <a:lt2>
        <a:srgbClr val="DAEAF1"/>
      </a:lt2>
      <a:accent1>
        <a:srgbClr val="F5F0D4"/>
      </a:accent1>
      <a:accent2>
        <a:srgbClr val="F08330"/>
      </a:accent2>
      <a:accent3>
        <a:srgbClr val="D76255"/>
      </a:accent3>
      <a:accent4>
        <a:srgbClr val="634D2D"/>
      </a:accent4>
      <a:accent5>
        <a:srgbClr val="A6AA5A"/>
      </a:accent5>
      <a:accent6>
        <a:srgbClr val="FAC734"/>
      </a:accent6>
      <a:hlink>
        <a:srgbClr val="0000FF"/>
      </a:hlink>
      <a:folHlink>
        <a:srgbClr val="80008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289</Words>
  <Application>Microsoft Office PowerPoint</Application>
  <PresentationFormat>On-screen Show (4:3)</PresentationFormat>
  <Paragraphs>62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StockLayouts Child Development CC001</vt:lpstr>
      <vt:lpstr>Career Development 2nd Grade</vt:lpstr>
      <vt:lpstr>Career Cluster</vt:lpstr>
      <vt:lpstr>Arts, AV/Technology &amp; Communications</vt:lpstr>
      <vt:lpstr>Careers in Arts, AV Technology &amp; Communications</vt:lpstr>
      <vt:lpstr>Paws in Jobland</vt:lpstr>
      <vt:lpstr>Health Science</vt:lpstr>
      <vt:lpstr>Health Careers</vt:lpstr>
      <vt:lpstr>Opthamologist</vt:lpstr>
      <vt:lpstr>Audiologist</vt:lpstr>
      <vt:lpstr>Dentist</vt:lpstr>
      <vt:lpstr>Dermatologist</vt:lpstr>
      <vt:lpstr>Pediatrician</vt:lpstr>
      <vt:lpstr>Pharmacist</vt:lpstr>
      <vt:lpstr>EMT</vt:lpstr>
      <vt:lpstr>Paws in Jobland</vt:lpstr>
      <vt:lpstr>Education &amp; Training</vt:lpstr>
      <vt:lpstr>Paws in Jobland</vt:lpstr>
      <vt:lpstr>What Do YOU Want to Be?</vt:lpstr>
      <vt:lpstr>What Do YOU Want to Be?</vt:lpstr>
    </vt:vector>
  </TitlesOfParts>
  <Company>StockLayouts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StockLayouts</dc:creator>
  <cp:lastModifiedBy>Rhonda Samples</cp:lastModifiedBy>
  <cp:revision>120</cp:revision>
  <dcterms:created xsi:type="dcterms:W3CDTF">2010-07-09T22:21:36Z</dcterms:created>
  <dcterms:modified xsi:type="dcterms:W3CDTF">2013-09-13T21:53:13Z</dcterms:modified>
</cp:coreProperties>
</file>