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2"/>
  </p:notesMasterIdLst>
  <p:sldIdLst>
    <p:sldId id="259" r:id="rId2"/>
    <p:sldId id="260" r:id="rId3"/>
    <p:sldId id="279" r:id="rId4"/>
    <p:sldId id="262" r:id="rId5"/>
    <p:sldId id="263" r:id="rId6"/>
    <p:sldId id="264" r:id="rId7"/>
    <p:sldId id="265" r:id="rId8"/>
    <p:sldId id="280" r:id="rId9"/>
    <p:sldId id="267" r:id="rId10"/>
    <p:sldId id="268" r:id="rId11"/>
    <p:sldId id="269" r:id="rId12"/>
    <p:sldId id="270" r:id="rId13"/>
    <p:sldId id="271" r:id="rId14"/>
    <p:sldId id="281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5" autoAdjust="0"/>
    <p:restoredTop sz="95766" autoAdjust="0"/>
  </p:normalViewPr>
  <p:slideViewPr>
    <p:cSldViewPr>
      <p:cViewPr>
        <p:scale>
          <a:sx n="78" d="100"/>
          <a:sy n="78" d="100"/>
        </p:scale>
        <p:origin x="-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5279-4DAF-4E8F-BA9A-2DC13AB4B7F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84FA6-30CA-4ADE-AC30-FF80C2215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E6BB-D429-4011-B422-7619FE55B8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Rectangle 218"/>
          <p:cNvSpPr>
            <a:spLocks noChangeArrowheads="1"/>
          </p:cNvSpPr>
          <p:nvPr/>
        </p:nvSpPr>
        <p:spPr bwMode="auto">
          <a:xfrm>
            <a:off x="-7830" y="0"/>
            <a:ext cx="1272921" cy="316099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3" name="Rectangle 219"/>
          <p:cNvSpPr>
            <a:spLocks noChangeArrowheads="1"/>
          </p:cNvSpPr>
          <p:nvPr/>
        </p:nvSpPr>
        <p:spPr bwMode="auto">
          <a:xfrm>
            <a:off x="436938" y="0"/>
            <a:ext cx="145384" cy="316099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4" name="Rectangle 220"/>
          <p:cNvSpPr>
            <a:spLocks noChangeArrowheads="1"/>
          </p:cNvSpPr>
          <p:nvPr/>
        </p:nvSpPr>
        <p:spPr bwMode="auto">
          <a:xfrm>
            <a:off x="1265091" y="0"/>
            <a:ext cx="813075" cy="31609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" name="Rectangle 221"/>
          <p:cNvSpPr>
            <a:spLocks noChangeArrowheads="1"/>
          </p:cNvSpPr>
          <p:nvPr/>
        </p:nvSpPr>
        <p:spPr bwMode="auto">
          <a:xfrm>
            <a:off x="3705394" y="0"/>
            <a:ext cx="1173844" cy="3160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6" name="Rectangle 222"/>
          <p:cNvSpPr>
            <a:spLocks noChangeArrowheads="1"/>
          </p:cNvSpPr>
          <p:nvPr/>
        </p:nvSpPr>
        <p:spPr bwMode="auto">
          <a:xfrm>
            <a:off x="4626162" y="0"/>
            <a:ext cx="113077" cy="3160991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" name="Rectangle 223"/>
          <p:cNvSpPr>
            <a:spLocks noChangeArrowheads="1"/>
          </p:cNvSpPr>
          <p:nvPr/>
        </p:nvSpPr>
        <p:spPr bwMode="auto">
          <a:xfrm>
            <a:off x="5090315" y="0"/>
            <a:ext cx="649383" cy="268153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" name="Rectangle 224"/>
          <p:cNvSpPr>
            <a:spLocks noChangeArrowheads="1"/>
          </p:cNvSpPr>
          <p:nvPr/>
        </p:nvSpPr>
        <p:spPr bwMode="auto">
          <a:xfrm>
            <a:off x="5521084" y="0"/>
            <a:ext cx="73230" cy="26815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" name="Rectangle 225"/>
          <p:cNvSpPr>
            <a:spLocks noChangeArrowheads="1"/>
          </p:cNvSpPr>
          <p:nvPr/>
        </p:nvSpPr>
        <p:spPr bwMode="auto">
          <a:xfrm>
            <a:off x="5819390" y="0"/>
            <a:ext cx="523383" cy="26815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40" name="Group 226"/>
          <p:cNvGrpSpPr>
            <a:grpSpLocks/>
          </p:cNvGrpSpPr>
          <p:nvPr/>
        </p:nvGrpSpPr>
        <p:grpSpPr bwMode="auto">
          <a:xfrm>
            <a:off x="7264618" y="0"/>
            <a:ext cx="1881382" cy="6877050"/>
            <a:chOff x="116360143" y="105156000"/>
            <a:chExt cx="1597457" cy="10058400"/>
          </a:xfrm>
        </p:grpSpPr>
        <p:sp>
          <p:nvSpPr>
            <p:cNvPr id="1241" name="Rectangle 227"/>
            <p:cNvSpPr>
              <a:spLocks noChangeArrowheads="1"/>
            </p:cNvSpPr>
            <p:nvPr/>
          </p:nvSpPr>
          <p:spPr bwMode="auto">
            <a:xfrm>
              <a:off x="116360143" y="105156000"/>
              <a:ext cx="1597457" cy="10058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Rectangle 228"/>
            <p:cNvSpPr>
              <a:spLocks noChangeArrowheads="1"/>
            </p:cNvSpPr>
            <p:nvPr/>
          </p:nvSpPr>
          <p:spPr bwMode="auto">
            <a:xfrm>
              <a:off x="116765222" y="105156000"/>
              <a:ext cx="422453" cy="1005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Rectangle 229"/>
            <p:cNvSpPr>
              <a:spLocks noChangeArrowheads="1"/>
            </p:cNvSpPr>
            <p:nvPr/>
          </p:nvSpPr>
          <p:spPr bwMode="auto">
            <a:xfrm>
              <a:off x="116511934" y="105156000"/>
              <a:ext cx="112471" cy="10058400"/>
            </a:xfrm>
            <a:prstGeom prst="rect">
              <a:avLst/>
            </a:pr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9" name="Rectangle 22"/>
          <p:cNvSpPr>
            <a:spLocks noChangeArrowheads="1"/>
          </p:cNvSpPr>
          <p:nvPr userDrawn="1"/>
        </p:nvSpPr>
        <p:spPr bwMode="auto">
          <a:xfrm>
            <a:off x="0" y="3400246"/>
            <a:ext cx="7010400" cy="2010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23"/>
          <p:cNvSpPr>
            <a:spLocks noChangeArrowheads="1"/>
          </p:cNvSpPr>
          <p:nvPr userDrawn="1"/>
        </p:nvSpPr>
        <p:spPr bwMode="auto">
          <a:xfrm>
            <a:off x="-7759" y="5076160"/>
            <a:ext cx="6352951" cy="86746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33" name="Group 72"/>
          <p:cNvGrpSpPr>
            <a:grpSpLocks/>
          </p:cNvGrpSpPr>
          <p:nvPr userDrawn="1"/>
        </p:nvGrpSpPr>
        <p:grpSpPr bwMode="auto">
          <a:xfrm>
            <a:off x="5670771" y="2620450"/>
            <a:ext cx="3473228" cy="4260313"/>
            <a:chOff x="113983224" y="110341226"/>
            <a:chExt cx="3968079" cy="4866872"/>
          </a:xfrm>
          <a:solidFill>
            <a:schemeClr val="accent4"/>
          </a:solidFill>
        </p:grpSpPr>
        <p:sp>
          <p:nvSpPr>
            <p:cNvPr id="1042" name="Freeform 73"/>
            <p:cNvSpPr>
              <a:spLocks noEditPoints="1"/>
            </p:cNvSpPr>
            <p:nvPr/>
          </p:nvSpPr>
          <p:spPr bwMode="auto">
            <a:xfrm>
              <a:off x="114340192" y="110341226"/>
              <a:ext cx="3168088" cy="3725850"/>
            </a:xfrm>
            <a:custGeom>
              <a:avLst/>
              <a:gdLst>
                <a:gd name="T0" fmla="*/ 156 w 994"/>
                <a:gd name="T1" fmla="*/ 978 h 1169"/>
                <a:gd name="T2" fmla="*/ 320 w 994"/>
                <a:gd name="T3" fmla="*/ 600 h 1169"/>
                <a:gd name="T4" fmla="*/ 262 w 994"/>
                <a:gd name="T5" fmla="*/ 546 h 1169"/>
                <a:gd name="T6" fmla="*/ 538 w 994"/>
                <a:gd name="T7" fmla="*/ 386 h 1169"/>
                <a:gd name="T8" fmla="*/ 472 w 994"/>
                <a:gd name="T9" fmla="*/ 364 h 1169"/>
                <a:gd name="T10" fmla="*/ 503 w 994"/>
                <a:gd name="T11" fmla="*/ 315 h 1169"/>
                <a:gd name="T12" fmla="*/ 570 w 994"/>
                <a:gd name="T13" fmla="*/ 439 h 1169"/>
                <a:gd name="T14" fmla="*/ 694 w 994"/>
                <a:gd name="T15" fmla="*/ 631 h 1169"/>
                <a:gd name="T16" fmla="*/ 592 w 994"/>
                <a:gd name="T17" fmla="*/ 787 h 1169"/>
                <a:gd name="T18" fmla="*/ 512 w 994"/>
                <a:gd name="T19" fmla="*/ 1005 h 1169"/>
                <a:gd name="T20" fmla="*/ 694 w 994"/>
                <a:gd name="T21" fmla="*/ 844 h 1169"/>
                <a:gd name="T22" fmla="*/ 298 w 994"/>
                <a:gd name="T23" fmla="*/ 1000 h 1169"/>
                <a:gd name="T24" fmla="*/ 770 w 994"/>
                <a:gd name="T25" fmla="*/ 1094 h 1169"/>
                <a:gd name="T26" fmla="*/ 850 w 994"/>
                <a:gd name="T27" fmla="*/ 884 h 1169"/>
                <a:gd name="T28" fmla="*/ 294 w 994"/>
                <a:gd name="T29" fmla="*/ 88 h 1169"/>
                <a:gd name="T30" fmla="*/ 253 w 994"/>
                <a:gd name="T31" fmla="*/ 163 h 1169"/>
                <a:gd name="T32" fmla="*/ 205 w 994"/>
                <a:gd name="T33" fmla="*/ 252 h 1169"/>
                <a:gd name="T34" fmla="*/ 245 w 994"/>
                <a:gd name="T35" fmla="*/ 230 h 1169"/>
                <a:gd name="T36" fmla="*/ 160 w 994"/>
                <a:gd name="T37" fmla="*/ 404 h 1169"/>
                <a:gd name="T38" fmla="*/ 107 w 994"/>
                <a:gd name="T39" fmla="*/ 337 h 1169"/>
                <a:gd name="T40" fmla="*/ 26 w 994"/>
                <a:gd name="T41" fmla="*/ 853 h 1169"/>
                <a:gd name="T42" fmla="*/ 494 w 994"/>
                <a:gd name="T43" fmla="*/ 399 h 1169"/>
                <a:gd name="T44" fmla="*/ 530 w 994"/>
                <a:gd name="T45" fmla="*/ 893 h 1169"/>
                <a:gd name="T46" fmla="*/ 427 w 994"/>
                <a:gd name="T47" fmla="*/ 951 h 1169"/>
                <a:gd name="T48" fmla="*/ 806 w 994"/>
                <a:gd name="T49" fmla="*/ 617 h 1169"/>
                <a:gd name="T50" fmla="*/ 570 w 994"/>
                <a:gd name="T51" fmla="*/ 301 h 1169"/>
                <a:gd name="T52" fmla="*/ 605 w 994"/>
                <a:gd name="T53" fmla="*/ 337 h 1169"/>
                <a:gd name="T54" fmla="*/ 641 w 994"/>
                <a:gd name="T55" fmla="*/ 266 h 1169"/>
                <a:gd name="T56" fmla="*/ 623 w 994"/>
                <a:gd name="T57" fmla="*/ 301 h 1169"/>
                <a:gd name="T58" fmla="*/ 614 w 994"/>
                <a:gd name="T59" fmla="*/ 217 h 1169"/>
                <a:gd name="T60" fmla="*/ 668 w 994"/>
                <a:gd name="T61" fmla="*/ 243 h 1169"/>
                <a:gd name="T62" fmla="*/ 605 w 994"/>
                <a:gd name="T63" fmla="*/ 226 h 1169"/>
                <a:gd name="T64" fmla="*/ 668 w 994"/>
                <a:gd name="T65" fmla="*/ 497 h 1169"/>
                <a:gd name="T66" fmla="*/ 672 w 994"/>
                <a:gd name="T67" fmla="*/ 212 h 1169"/>
                <a:gd name="T68" fmla="*/ 672 w 994"/>
                <a:gd name="T69" fmla="*/ 92 h 1169"/>
                <a:gd name="T70" fmla="*/ 645 w 994"/>
                <a:gd name="T71" fmla="*/ 150 h 1169"/>
                <a:gd name="T72" fmla="*/ 654 w 994"/>
                <a:gd name="T73" fmla="*/ 114 h 1169"/>
                <a:gd name="T74" fmla="*/ 650 w 994"/>
                <a:gd name="T75" fmla="*/ 101 h 1169"/>
                <a:gd name="T76" fmla="*/ 623 w 994"/>
                <a:gd name="T77" fmla="*/ 79 h 1169"/>
                <a:gd name="T78" fmla="*/ 311 w 994"/>
                <a:gd name="T79" fmla="*/ 386 h 1169"/>
                <a:gd name="T80" fmla="*/ 365 w 994"/>
                <a:gd name="T81" fmla="*/ 297 h 1169"/>
                <a:gd name="T82" fmla="*/ 329 w 994"/>
                <a:gd name="T83" fmla="*/ 279 h 1169"/>
                <a:gd name="T84" fmla="*/ 298 w 994"/>
                <a:gd name="T85" fmla="*/ 381 h 1169"/>
                <a:gd name="T86" fmla="*/ 329 w 994"/>
                <a:gd name="T87" fmla="*/ 279 h 1169"/>
                <a:gd name="T88" fmla="*/ 253 w 994"/>
                <a:gd name="T89" fmla="*/ 439 h 1169"/>
                <a:gd name="T90" fmla="*/ 276 w 994"/>
                <a:gd name="T91" fmla="*/ 288 h 1169"/>
                <a:gd name="T92" fmla="*/ 227 w 994"/>
                <a:gd name="T93" fmla="*/ 301 h 1169"/>
                <a:gd name="T94" fmla="*/ 236 w 994"/>
                <a:gd name="T95" fmla="*/ 288 h 1169"/>
                <a:gd name="T96" fmla="*/ 276 w 994"/>
                <a:gd name="T97" fmla="*/ 306 h 1169"/>
                <a:gd name="T98" fmla="*/ 218 w 994"/>
                <a:gd name="T99" fmla="*/ 404 h 1169"/>
                <a:gd name="T100" fmla="*/ 213 w 994"/>
                <a:gd name="T101" fmla="*/ 332 h 1169"/>
                <a:gd name="T102" fmla="*/ 151 w 994"/>
                <a:gd name="T103" fmla="*/ 426 h 1169"/>
                <a:gd name="T104" fmla="*/ 151 w 994"/>
                <a:gd name="T105" fmla="*/ 898 h 1169"/>
                <a:gd name="T106" fmla="*/ 84 w 994"/>
                <a:gd name="T107" fmla="*/ 524 h 1169"/>
                <a:gd name="T108" fmla="*/ 93 w 994"/>
                <a:gd name="T109" fmla="*/ 697 h 1169"/>
                <a:gd name="T110" fmla="*/ 89 w 994"/>
                <a:gd name="T111" fmla="*/ 453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4" h="1169">
                  <a:moveTo>
                    <a:pt x="107" y="697"/>
                  </a:moveTo>
                  <a:cubicBezTo>
                    <a:pt x="148" y="804"/>
                    <a:pt x="154" y="914"/>
                    <a:pt x="93" y="991"/>
                  </a:cubicBezTo>
                  <a:cubicBezTo>
                    <a:pt x="110" y="995"/>
                    <a:pt x="129" y="997"/>
                    <a:pt x="138" y="982"/>
                  </a:cubicBezTo>
                  <a:cubicBezTo>
                    <a:pt x="122" y="971"/>
                    <a:pt x="150" y="927"/>
                    <a:pt x="160" y="925"/>
                  </a:cubicBezTo>
                  <a:cubicBezTo>
                    <a:pt x="166" y="886"/>
                    <a:pt x="155" y="864"/>
                    <a:pt x="164" y="827"/>
                  </a:cubicBezTo>
                  <a:cubicBezTo>
                    <a:pt x="173" y="876"/>
                    <a:pt x="170" y="938"/>
                    <a:pt x="156" y="978"/>
                  </a:cubicBezTo>
                  <a:cubicBezTo>
                    <a:pt x="191" y="988"/>
                    <a:pt x="251" y="966"/>
                    <a:pt x="276" y="965"/>
                  </a:cubicBezTo>
                  <a:cubicBezTo>
                    <a:pt x="274" y="959"/>
                    <a:pt x="271" y="955"/>
                    <a:pt x="267" y="951"/>
                  </a:cubicBezTo>
                  <a:cubicBezTo>
                    <a:pt x="267" y="957"/>
                    <a:pt x="260" y="954"/>
                    <a:pt x="267" y="951"/>
                  </a:cubicBezTo>
                  <a:cubicBezTo>
                    <a:pt x="224" y="902"/>
                    <a:pt x="142" y="657"/>
                    <a:pt x="227" y="600"/>
                  </a:cubicBezTo>
                  <a:cubicBezTo>
                    <a:pt x="242" y="589"/>
                    <a:pt x="262" y="593"/>
                    <a:pt x="280" y="582"/>
                  </a:cubicBezTo>
                  <a:cubicBezTo>
                    <a:pt x="288" y="593"/>
                    <a:pt x="311" y="589"/>
                    <a:pt x="320" y="600"/>
                  </a:cubicBezTo>
                  <a:cubicBezTo>
                    <a:pt x="281" y="618"/>
                    <a:pt x="219" y="614"/>
                    <a:pt x="213" y="666"/>
                  </a:cubicBezTo>
                  <a:cubicBezTo>
                    <a:pt x="220" y="667"/>
                    <a:pt x="218" y="676"/>
                    <a:pt x="222" y="680"/>
                  </a:cubicBezTo>
                  <a:cubicBezTo>
                    <a:pt x="282" y="660"/>
                    <a:pt x="345" y="664"/>
                    <a:pt x="396" y="631"/>
                  </a:cubicBezTo>
                  <a:cubicBezTo>
                    <a:pt x="389" y="603"/>
                    <a:pt x="401" y="589"/>
                    <a:pt x="383" y="564"/>
                  </a:cubicBezTo>
                  <a:cubicBezTo>
                    <a:pt x="348" y="566"/>
                    <a:pt x="274" y="563"/>
                    <a:pt x="236" y="586"/>
                  </a:cubicBezTo>
                  <a:cubicBezTo>
                    <a:pt x="245" y="573"/>
                    <a:pt x="247" y="553"/>
                    <a:pt x="262" y="546"/>
                  </a:cubicBezTo>
                  <a:cubicBezTo>
                    <a:pt x="294" y="563"/>
                    <a:pt x="295" y="522"/>
                    <a:pt x="320" y="519"/>
                  </a:cubicBezTo>
                  <a:cubicBezTo>
                    <a:pt x="327" y="542"/>
                    <a:pt x="344" y="555"/>
                    <a:pt x="369" y="559"/>
                  </a:cubicBezTo>
                  <a:cubicBezTo>
                    <a:pt x="402" y="547"/>
                    <a:pt x="462" y="512"/>
                    <a:pt x="498" y="519"/>
                  </a:cubicBezTo>
                  <a:cubicBezTo>
                    <a:pt x="517" y="489"/>
                    <a:pt x="527" y="442"/>
                    <a:pt x="538" y="417"/>
                  </a:cubicBezTo>
                  <a:cubicBezTo>
                    <a:pt x="540" y="411"/>
                    <a:pt x="545" y="408"/>
                    <a:pt x="543" y="399"/>
                  </a:cubicBezTo>
                  <a:cubicBezTo>
                    <a:pt x="538" y="398"/>
                    <a:pt x="538" y="392"/>
                    <a:pt x="538" y="386"/>
                  </a:cubicBezTo>
                  <a:cubicBezTo>
                    <a:pt x="522" y="393"/>
                    <a:pt x="530" y="385"/>
                    <a:pt x="521" y="377"/>
                  </a:cubicBezTo>
                  <a:cubicBezTo>
                    <a:pt x="514" y="380"/>
                    <a:pt x="520" y="394"/>
                    <a:pt x="512" y="395"/>
                  </a:cubicBezTo>
                  <a:cubicBezTo>
                    <a:pt x="510" y="386"/>
                    <a:pt x="510" y="376"/>
                    <a:pt x="498" y="377"/>
                  </a:cubicBezTo>
                  <a:cubicBezTo>
                    <a:pt x="498" y="396"/>
                    <a:pt x="490" y="385"/>
                    <a:pt x="481" y="399"/>
                  </a:cubicBezTo>
                  <a:cubicBezTo>
                    <a:pt x="477" y="376"/>
                    <a:pt x="494" y="351"/>
                    <a:pt x="481" y="332"/>
                  </a:cubicBezTo>
                  <a:cubicBezTo>
                    <a:pt x="481" y="346"/>
                    <a:pt x="479" y="357"/>
                    <a:pt x="472" y="364"/>
                  </a:cubicBezTo>
                  <a:cubicBezTo>
                    <a:pt x="471" y="357"/>
                    <a:pt x="472" y="348"/>
                    <a:pt x="463" y="350"/>
                  </a:cubicBezTo>
                  <a:cubicBezTo>
                    <a:pt x="462" y="365"/>
                    <a:pt x="460" y="378"/>
                    <a:pt x="454" y="386"/>
                  </a:cubicBezTo>
                  <a:cubicBezTo>
                    <a:pt x="456" y="352"/>
                    <a:pt x="454" y="315"/>
                    <a:pt x="467" y="292"/>
                  </a:cubicBezTo>
                  <a:cubicBezTo>
                    <a:pt x="466" y="311"/>
                    <a:pt x="476" y="319"/>
                    <a:pt x="481" y="332"/>
                  </a:cubicBezTo>
                  <a:cubicBezTo>
                    <a:pt x="483" y="323"/>
                    <a:pt x="475" y="303"/>
                    <a:pt x="485" y="301"/>
                  </a:cubicBezTo>
                  <a:cubicBezTo>
                    <a:pt x="482" y="325"/>
                    <a:pt x="509" y="284"/>
                    <a:pt x="503" y="315"/>
                  </a:cubicBezTo>
                  <a:cubicBezTo>
                    <a:pt x="514" y="300"/>
                    <a:pt x="519" y="292"/>
                    <a:pt x="525" y="315"/>
                  </a:cubicBezTo>
                  <a:cubicBezTo>
                    <a:pt x="529" y="279"/>
                    <a:pt x="536" y="302"/>
                    <a:pt x="547" y="275"/>
                  </a:cubicBezTo>
                  <a:cubicBezTo>
                    <a:pt x="572" y="310"/>
                    <a:pt x="559" y="325"/>
                    <a:pt x="556" y="368"/>
                  </a:cubicBezTo>
                  <a:cubicBezTo>
                    <a:pt x="557" y="352"/>
                    <a:pt x="548" y="347"/>
                    <a:pt x="547" y="332"/>
                  </a:cubicBezTo>
                  <a:cubicBezTo>
                    <a:pt x="536" y="301"/>
                    <a:pt x="552" y="392"/>
                    <a:pt x="543" y="399"/>
                  </a:cubicBezTo>
                  <a:cubicBezTo>
                    <a:pt x="557" y="420"/>
                    <a:pt x="550" y="485"/>
                    <a:pt x="570" y="439"/>
                  </a:cubicBezTo>
                  <a:cubicBezTo>
                    <a:pt x="573" y="465"/>
                    <a:pt x="565" y="466"/>
                    <a:pt x="561" y="475"/>
                  </a:cubicBezTo>
                  <a:cubicBezTo>
                    <a:pt x="568" y="478"/>
                    <a:pt x="560" y="497"/>
                    <a:pt x="574" y="493"/>
                  </a:cubicBezTo>
                  <a:cubicBezTo>
                    <a:pt x="590" y="489"/>
                    <a:pt x="575" y="455"/>
                    <a:pt x="592" y="453"/>
                  </a:cubicBezTo>
                  <a:cubicBezTo>
                    <a:pt x="595" y="477"/>
                    <a:pt x="618" y="487"/>
                    <a:pt x="610" y="510"/>
                  </a:cubicBezTo>
                  <a:cubicBezTo>
                    <a:pt x="534" y="513"/>
                    <a:pt x="446" y="558"/>
                    <a:pt x="494" y="631"/>
                  </a:cubicBezTo>
                  <a:cubicBezTo>
                    <a:pt x="568" y="624"/>
                    <a:pt x="616" y="604"/>
                    <a:pt x="694" y="631"/>
                  </a:cubicBezTo>
                  <a:cubicBezTo>
                    <a:pt x="691" y="611"/>
                    <a:pt x="718" y="603"/>
                    <a:pt x="739" y="595"/>
                  </a:cubicBezTo>
                  <a:cubicBezTo>
                    <a:pt x="761" y="673"/>
                    <a:pt x="747" y="812"/>
                    <a:pt x="650" y="800"/>
                  </a:cubicBezTo>
                  <a:cubicBezTo>
                    <a:pt x="619" y="796"/>
                    <a:pt x="602" y="763"/>
                    <a:pt x="570" y="751"/>
                  </a:cubicBezTo>
                  <a:cubicBezTo>
                    <a:pt x="555" y="757"/>
                    <a:pt x="532" y="773"/>
                    <a:pt x="512" y="760"/>
                  </a:cubicBezTo>
                  <a:cubicBezTo>
                    <a:pt x="489" y="816"/>
                    <a:pt x="434" y="772"/>
                    <a:pt x="396" y="800"/>
                  </a:cubicBezTo>
                  <a:cubicBezTo>
                    <a:pt x="454" y="851"/>
                    <a:pt x="551" y="848"/>
                    <a:pt x="592" y="787"/>
                  </a:cubicBezTo>
                  <a:cubicBezTo>
                    <a:pt x="610" y="791"/>
                    <a:pt x="616" y="807"/>
                    <a:pt x="614" y="831"/>
                  </a:cubicBezTo>
                  <a:cubicBezTo>
                    <a:pt x="544" y="854"/>
                    <a:pt x="438" y="886"/>
                    <a:pt x="356" y="867"/>
                  </a:cubicBezTo>
                  <a:cubicBezTo>
                    <a:pt x="350" y="828"/>
                    <a:pt x="371" y="816"/>
                    <a:pt x="374" y="787"/>
                  </a:cubicBezTo>
                  <a:cubicBezTo>
                    <a:pt x="335" y="817"/>
                    <a:pt x="305" y="873"/>
                    <a:pt x="262" y="884"/>
                  </a:cubicBezTo>
                  <a:cubicBezTo>
                    <a:pt x="279" y="890"/>
                    <a:pt x="289" y="902"/>
                    <a:pt x="298" y="916"/>
                  </a:cubicBezTo>
                  <a:cubicBezTo>
                    <a:pt x="399" y="871"/>
                    <a:pt x="410" y="999"/>
                    <a:pt x="512" y="1005"/>
                  </a:cubicBezTo>
                  <a:cubicBezTo>
                    <a:pt x="524" y="1002"/>
                    <a:pt x="531" y="994"/>
                    <a:pt x="543" y="991"/>
                  </a:cubicBezTo>
                  <a:cubicBezTo>
                    <a:pt x="543" y="996"/>
                    <a:pt x="543" y="1000"/>
                    <a:pt x="543" y="1005"/>
                  </a:cubicBezTo>
                  <a:cubicBezTo>
                    <a:pt x="548" y="996"/>
                    <a:pt x="563" y="998"/>
                    <a:pt x="570" y="991"/>
                  </a:cubicBezTo>
                  <a:cubicBezTo>
                    <a:pt x="565" y="990"/>
                    <a:pt x="563" y="986"/>
                    <a:pt x="561" y="982"/>
                  </a:cubicBezTo>
                  <a:cubicBezTo>
                    <a:pt x="584" y="966"/>
                    <a:pt x="611" y="940"/>
                    <a:pt x="601" y="916"/>
                  </a:cubicBezTo>
                  <a:cubicBezTo>
                    <a:pt x="640" y="900"/>
                    <a:pt x="640" y="845"/>
                    <a:pt x="694" y="844"/>
                  </a:cubicBezTo>
                  <a:cubicBezTo>
                    <a:pt x="705" y="870"/>
                    <a:pt x="685" y="901"/>
                    <a:pt x="694" y="938"/>
                  </a:cubicBezTo>
                  <a:cubicBezTo>
                    <a:pt x="654" y="1040"/>
                    <a:pt x="539" y="1151"/>
                    <a:pt x="409" y="1071"/>
                  </a:cubicBezTo>
                  <a:cubicBezTo>
                    <a:pt x="390" y="1039"/>
                    <a:pt x="354" y="1022"/>
                    <a:pt x="334" y="991"/>
                  </a:cubicBezTo>
                  <a:cubicBezTo>
                    <a:pt x="333" y="1002"/>
                    <a:pt x="319" y="992"/>
                    <a:pt x="320" y="987"/>
                  </a:cubicBezTo>
                  <a:cubicBezTo>
                    <a:pt x="306" y="978"/>
                    <a:pt x="291" y="980"/>
                    <a:pt x="276" y="965"/>
                  </a:cubicBezTo>
                  <a:cubicBezTo>
                    <a:pt x="276" y="984"/>
                    <a:pt x="298" y="981"/>
                    <a:pt x="298" y="1000"/>
                  </a:cubicBezTo>
                  <a:cubicBezTo>
                    <a:pt x="284" y="1015"/>
                    <a:pt x="268" y="1050"/>
                    <a:pt x="280" y="1076"/>
                  </a:cubicBezTo>
                  <a:cubicBezTo>
                    <a:pt x="290" y="1062"/>
                    <a:pt x="302" y="1050"/>
                    <a:pt x="316" y="1040"/>
                  </a:cubicBezTo>
                  <a:cubicBezTo>
                    <a:pt x="343" y="1067"/>
                    <a:pt x="383" y="1084"/>
                    <a:pt x="427" y="1103"/>
                  </a:cubicBezTo>
                  <a:cubicBezTo>
                    <a:pt x="472" y="1121"/>
                    <a:pt x="525" y="1160"/>
                    <a:pt x="587" y="1152"/>
                  </a:cubicBezTo>
                  <a:cubicBezTo>
                    <a:pt x="640" y="1144"/>
                    <a:pt x="741" y="1091"/>
                    <a:pt x="770" y="1058"/>
                  </a:cubicBezTo>
                  <a:cubicBezTo>
                    <a:pt x="764" y="1074"/>
                    <a:pt x="782" y="1087"/>
                    <a:pt x="770" y="1094"/>
                  </a:cubicBezTo>
                  <a:cubicBezTo>
                    <a:pt x="757" y="1122"/>
                    <a:pt x="733" y="1140"/>
                    <a:pt x="721" y="1169"/>
                  </a:cubicBezTo>
                  <a:cubicBezTo>
                    <a:pt x="762" y="1133"/>
                    <a:pt x="812" y="1106"/>
                    <a:pt x="868" y="1085"/>
                  </a:cubicBezTo>
                  <a:cubicBezTo>
                    <a:pt x="803" y="1068"/>
                    <a:pt x="796" y="994"/>
                    <a:pt x="752" y="956"/>
                  </a:cubicBezTo>
                  <a:cubicBezTo>
                    <a:pt x="758" y="935"/>
                    <a:pt x="761" y="911"/>
                    <a:pt x="779" y="902"/>
                  </a:cubicBezTo>
                  <a:cubicBezTo>
                    <a:pt x="780" y="922"/>
                    <a:pt x="787" y="910"/>
                    <a:pt x="801" y="911"/>
                  </a:cubicBezTo>
                  <a:cubicBezTo>
                    <a:pt x="811" y="896"/>
                    <a:pt x="828" y="888"/>
                    <a:pt x="850" y="884"/>
                  </a:cubicBezTo>
                  <a:cubicBezTo>
                    <a:pt x="857" y="863"/>
                    <a:pt x="881" y="859"/>
                    <a:pt x="895" y="844"/>
                  </a:cubicBezTo>
                  <a:cubicBezTo>
                    <a:pt x="925" y="859"/>
                    <a:pt x="927" y="804"/>
                    <a:pt x="948" y="809"/>
                  </a:cubicBezTo>
                  <a:cubicBezTo>
                    <a:pt x="994" y="682"/>
                    <a:pt x="949" y="548"/>
                    <a:pt x="904" y="444"/>
                  </a:cubicBezTo>
                  <a:cubicBezTo>
                    <a:pt x="852" y="324"/>
                    <a:pt x="830" y="208"/>
                    <a:pt x="748" y="137"/>
                  </a:cubicBezTo>
                  <a:cubicBezTo>
                    <a:pt x="705" y="99"/>
                    <a:pt x="609" y="11"/>
                    <a:pt x="521" y="47"/>
                  </a:cubicBezTo>
                  <a:cubicBezTo>
                    <a:pt x="455" y="0"/>
                    <a:pt x="343" y="52"/>
                    <a:pt x="294" y="88"/>
                  </a:cubicBezTo>
                  <a:cubicBezTo>
                    <a:pt x="291" y="89"/>
                    <a:pt x="229" y="133"/>
                    <a:pt x="253" y="145"/>
                  </a:cubicBezTo>
                  <a:cubicBezTo>
                    <a:pt x="254" y="140"/>
                    <a:pt x="255" y="135"/>
                    <a:pt x="262" y="137"/>
                  </a:cubicBezTo>
                  <a:cubicBezTo>
                    <a:pt x="261" y="141"/>
                    <a:pt x="257" y="143"/>
                    <a:pt x="253" y="145"/>
                  </a:cubicBezTo>
                  <a:cubicBezTo>
                    <a:pt x="253" y="148"/>
                    <a:pt x="253" y="151"/>
                    <a:pt x="253" y="154"/>
                  </a:cubicBezTo>
                  <a:cubicBezTo>
                    <a:pt x="258" y="155"/>
                    <a:pt x="260" y="148"/>
                    <a:pt x="262" y="154"/>
                  </a:cubicBezTo>
                  <a:cubicBezTo>
                    <a:pt x="261" y="159"/>
                    <a:pt x="257" y="161"/>
                    <a:pt x="253" y="163"/>
                  </a:cubicBezTo>
                  <a:cubicBezTo>
                    <a:pt x="253" y="166"/>
                    <a:pt x="253" y="168"/>
                    <a:pt x="249" y="168"/>
                  </a:cubicBezTo>
                  <a:cubicBezTo>
                    <a:pt x="248" y="171"/>
                    <a:pt x="249" y="176"/>
                    <a:pt x="245" y="177"/>
                  </a:cubicBezTo>
                  <a:cubicBezTo>
                    <a:pt x="246" y="173"/>
                    <a:pt x="245" y="168"/>
                    <a:pt x="249" y="168"/>
                  </a:cubicBezTo>
                  <a:cubicBezTo>
                    <a:pt x="249" y="165"/>
                    <a:pt x="250" y="162"/>
                    <a:pt x="253" y="163"/>
                  </a:cubicBezTo>
                  <a:cubicBezTo>
                    <a:pt x="253" y="160"/>
                    <a:pt x="253" y="157"/>
                    <a:pt x="253" y="154"/>
                  </a:cubicBezTo>
                  <a:cubicBezTo>
                    <a:pt x="235" y="181"/>
                    <a:pt x="230" y="215"/>
                    <a:pt x="205" y="252"/>
                  </a:cubicBezTo>
                  <a:cubicBezTo>
                    <a:pt x="204" y="257"/>
                    <a:pt x="205" y="260"/>
                    <a:pt x="209" y="261"/>
                  </a:cubicBezTo>
                  <a:cubicBezTo>
                    <a:pt x="214" y="247"/>
                    <a:pt x="224" y="237"/>
                    <a:pt x="236" y="230"/>
                  </a:cubicBezTo>
                  <a:cubicBezTo>
                    <a:pt x="237" y="225"/>
                    <a:pt x="241" y="223"/>
                    <a:pt x="245" y="221"/>
                  </a:cubicBezTo>
                  <a:cubicBezTo>
                    <a:pt x="246" y="218"/>
                    <a:pt x="245" y="212"/>
                    <a:pt x="249" y="212"/>
                  </a:cubicBezTo>
                  <a:cubicBezTo>
                    <a:pt x="248" y="216"/>
                    <a:pt x="249" y="221"/>
                    <a:pt x="245" y="221"/>
                  </a:cubicBezTo>
                  <a:cubicBezTo>
                    <a:pt x="245" y="224"/>
                    <a:pt x="245" y="227"/>
                    <a:pt x="245" y="230"/>
                  </a:cubicBezTo>
                  <a:cubicBezTo>
                    <a:pt x="252" y="231"/>
                    <a:pt x="258" y="209"/>
                    <a:pt x="262" y="221"/>
                  </a:cubicBezTo>
                  <a:cubicBezTo>
                    <a:pt x="217" y="284"/>
                    <a:pt x="194" y="370"/>
                    <a:pt x="164" y="448"/>
                  </a:cubicBezTo>
                  <a:cubicBezTo>
                    <a:pt x="162" y="422"/>
                    <a:pt x="178" y="405"/>
                    <a:pt x="169" y="386"/>
                  </a:cubicBezTo>
                  <a:cubicBezTo>
                    <a:pt x="167" y="386"/>
                    <a:pt x="166" y="386"/>
                    <a:pt x="164" y="386"/>
                  </a:cubicBezTo>
                  <a:cubicBezTo>
                    <a:pt x="164" y="392"/>
                    <a:pt x="166" y="402"/>
                    <a:pt x="160" y="404"/>
                  </a:cubicBezTo>
                  <a:cubicBezTo>
                    <a:pt x="160" y="409"/>
                    <a:pt x="154" y="406"/>
                    <a:pt x="160" y="404"/>
                  </a:cubicBezTo>
                  <a:cubicBezTo>
                    <a:pt x="162" y="391"/>
                    <a:pt x="148" y="376"/>
                    <a:pt x="164" y="386"/>
                  </a:cubicBezTo>
                  <a:cubicBezTo>
                    <a:pt x="152" y="347"/>
                    <a:pt x="170" y="318"/>
                    <a:pt x="182" y="283"/>
                  </a:cubicBezTo>
                  <a:cubicBezTo>
                    <a:pt x="169" y="289"/>
                    <a:pt x="169" y="309"/>
                    <a:pt x="156" y="315"/>
                  </a:cubicBezTo>
                  <a:cubicBezTo>
                    <a:pt x="155" y="307"/>
                    <a:pt x="161" y="305"/>
                    <a:pt x="160" y="297"/>
                  </a:cubicBezTo>
                  <a:cubicBezTo>
                    <a:pt x="129" y="321"/>
                    <a:pt x="133" y="370"/>
                    <a:pt x="111" y="395"/>
                  </a:cubicBezTo>
                  <a:cubicBezTo>
                    <a:pt x="106" y="376"/>
                    <a:pt x="93" y="356"/>
                    <a:pt x="107" y="337"/>
                  </a:cubicBezTo>
                  <a:cubicBezTo>
                    <a:pt x="102" y="319"/>
                    <a:pt x="120" y="306"/>
                    <a:pt x="102" y="301"/>
                  </a:cubicBezTo>
                  <a:cubicBezTo>
                    <a:pt x="47" y="444"/>
                    <a:pt x="95" y="676"/>
                    <a:pt x="53" y="884"/>
                  </a:cubicBezTo>
                  <a:cubicBezTo>
                    <a:pt x="53" y="892"/>
                    <a:pt x="55" y="901"/>
                    <a:pt x="49" y="902"/>
                  </a:cubicBezTo>
                  <a:cubicBezTo>
                    <a:pt x="40" y="889"/>
                    <a:pt x="44" y="839"/>
                    <a:pt x="35" y="840"/>
                  </a:cubicBezTo>
                  <a:cubicBezTo>
                    <a:pt x="33" y="849"/>
                    <a:pt x="41" y="869"/>
                    <a:pt x="31" y="871"/>
                  </a:cubicBezTo>
                  <a:cubicBezTo>
                    <a:pt x="30" y="864"/>
                    <a:pt x="33" y="854"/>
                    <a:pt x="26" y="853"/>
                  </a:cubicBezTo>
                  <a:cubicBezTo>
                    <a:pt x="27" y="889"/>
                    <a:pt x="9" y="907"/>
                    <a:pt x="0" y="933"/>
                  </a:cubicBezTo>
                  <a:cubicBezTo>
                    <a:pt x="17" y="947"/>
                    <a:pt x="36" y="959"/>
                    <a:pt x="62" y="965"/>
                  </a:cubicBezTo>
                  <a:cubicBezTo>
                    <a:pt x="121" y="902"/>
                    <a:pt x="82" y="754"/>
                    <a:pt x="107" y="697"/>
                  </a:cubicBezTo>
                  <a:close/>
                  <a:moveTo>
                    <a:pt x="383" y="613"/>
                  </a:moveTo>
                  <a:cubicBezTo>
                    <a:pt x="386" y="616"/>
                    <a:pt x="381" y="611"/>
                    <a:pt x="383" y="613"/>
                  </a:cubicBezTo>
                  <a:close/>
                  <a:moveTo>
                    <a:pt x="494" y="399"/>
                  </a:moveTo>
                  <a:cubicBezTo>
                    <a:pt x="499" y="382"/>
                    <a:pt x="499" y="417"/>
                    <a:pt x="494" y="399"/>
                  </a:cubicBezTo>
                  <a:close/>
                  <a:moveTo>
                    <a:pt x="561" y="386"/>
                  </a:moveTo>
                  <a:cubicBezTo>
                    <a:pt x="563" y="368"/>
                    <a:pt x="557" y="412"/>
                    <a:pt x="561" y="386"/>
                  </a:cubicBezTo>
                  <a:close/>
                  <a:moveTo>
                    <a:pt x="530" y="893"/>
                  </a:moveTo>
                  <a:cubicBezTo>
                    <a:pt x="510" y="925"/>
                    <a:pt x="454" y="901"/>
                    <a:pt x="427" y="907"/>
                  </a:cubicBezTo>
                  <a:cubicBezTo>
                    <a:pt x="452" y="885"/>
                    <a:pt x="494" y="890"/>
                    <a:pt x="530" y="893"/>
                  </a:cubicBezTo>
                  <a:close/>
                  <a:moveTo>
                    <a:pt x="552" y="951"/>
                  </a:moveTo>
                  <a:cubicBezTo>
                    <a:pt x="555" y="951"/>
                    <a:pt x="558" y="951"/>
                    <a:pt x="561" y="951"/>
                  </a:cubicBezTo>
                  <a:cubicBezTo>
                    <a:pt x="562" y="938"/>
                    <a:pt x="579" y="956"/>
                    <a:pt x="561" y="951"/>
                  </a:cubicBezTo>
                  <a:cubicBezTo>
                    <a:pt x="541" y="975"/>
                    <a:pt x="497" y="974"/>
                    <a:pt x="454" y="974"/>
                  </a:cubicBezTo>
                  <a:cubicBezTo>
                    <a:pt x="452" y="967"/>
                    <a:pt x="448" y="966"/>
                    <a:pt x="454" y="960"/>
                  </a:cubicBezTo>
                  <a:cubicBezTo>
                    <a:pt x="426" y="973"/>
                    <a:pt x="452" y="950"/>
                    <a:pt x="427" y="951"/>
                  </a:cubicBezTo>
                  <a:cubicBezTo>
                    <a:pt x="427" y="940"/>
                    <a:pt x="426" y="930"/>
                    <a:pt x="432" y="925"/>
                  </a:cubicBezTo>
                  <a:cubicBezTo>
                    <a:pt x="474" y="956"/>
                    <a:pt x="541" y="914"/>
                    <a:pt x="578" y="925"/>
                  </a:cubicBezTo>
                  <a:cubicBezTo>
                    <a:pt x="575" y="938"/>
                    <a:pt x="558" y="939"/>
                    <a:pt x="552" y="951"/>
                  </a:cubicBezTo>
                  <a:close/>
                  <a:moveTo>
                    <a:pt x="583" y="916"/>
                  </a:moveTo>
                  <a:cubicBezTo>
                    <a:pt x="594" y="898"/>
                    <a:pt x="589" y="930"/>
                    <a:pt x="583" y="916"/>
                  </a:cubicBezTo>
                  <a:close/>
                  <a:moveTo>
                    <a:pt x="806" y="617"/>
                  </a:moveTo>
                  <a:cubicBezTo>
                    <a:pt x="827" y="656"/>
                    <a:pt x="828" y="731"/>
                    <a:pt x="814" y="769"/>
                  </a:cubicBezTo>
                  <a:cubicBezTo>
                    <a:pt x="795" y="732"/>
                    <a:pt x="805" y="664"/>
                    <a:pt x="806" y="617"/>
                  </a:cubicBezTo>
                  <a:close/>
                  <a:moveTo>
                    <a:pt x="801" y="613"/>
                  </a:moveTo>
                  <a:cubicBezTo>
                    <a:pt x="799" y="611"/>
                    <a:pt x="804" y="616"/>
                    <a:pt x="801" y="613"/>
                  </a:cubicBezTo>
                  <a:close/>
                  <a:moveTo>
                    <a:pt x="570" y="301"/>
                  </a:moveTo>
                  <a:cubicBezTo>
                    <a:pt x="573" y="304"/>
                    <a:pt x="568" y="299"/>
                    <a:pt x="570" y="301"/>
                  </a:cubicBezTo>
                  <a:close/>
                  <a:moveTo>
                    <a:pt x="574" y="257"/>
                  </a:moveTo>
                  <a:cubicBezTo>
                    <a:pt x="580" y="257"/>
                    <a:pt x="578" y="265"/>
                    <a:pt x="583" y="266"/>
                  </a:cubicBezTo>
                  <a:cubicBezTo>
                    <a:pt x="583" y="260"/>
                    <a:pt x="589" y="263"/>
                    <a:pt x="583" y="266"/>
                  </a:cubicBezTo>
                  <a:cubicBezTo>
                    <a:pt x="583" y="270"/>
                    <a:pt x="583" y="275"/>
                    <a:pt x="583" y="279"/>
                  </a:cubicBezTo>
                  <a:cubicBezTo>
                    <a:pt x="586" y="278"/>
                    <a:pt x="588" y="275"/>
                    <a:pt x="587" y="270"/>
                  </a:cubicBezTo>
                  <a:cubicBezTo>
                    <a:pt x="607" y="288"/>
                    <a:pt x="603" y="303"/>
                    <a:pt x="605" y="337"/>
                  </a:cubicBezTo>
                  <a:cubicBezTo>
                    <a:pt x="590" y="321"/>
                    <a:pt x="568" y="289"/>
                    <a:pt x="574" y="257"/>
                  </a:cubicBezTo>
                  <a:close/>
                  <a:moveTo>
                    <a:pt x="605" y="551"/>
                  </a:moveTo>
                  <a:cubicBezTo>
                    <a:pt x="600" y="564"/>
                    <a:pt x="582" y="546"/>
                    <a:pt x="605" y="551"/>
                  </a:cubicBezTo>
                  <a:cubicBezTo>
                    <a:pt x="604" y="531"/>
                    <a:pt x="623" y="549"/>
                    <a:pt x="605" y="551"/>
                  </a:cubicBezTo>
                  <a:close/>
                  <a:moveTo>
                    <a:pt x="641" y="266"/>
                  </a:moveTo>
                  <a:cubicBezTo>
                    <a:pt x="644" y="269"/>
                    <a:pt x="639" y="264"/>
                    <a:pt x="641" y="266"/>
                  </a:cubicBezTo>
                  <a:close/>
                  <a:moveTo>
                    <a:pt x="654" y="266"/>
                  </a:moveTo>
                  <a:cubicBezTo>
                    <a:pt x="657" y="269"/>
                    <a:pt x="652" y="264"/>
                    <a:pt x="654" y="266"/>
                  </a:cubicBezTo>
                  <a:close/>
                  <a:moveTo>
                    <a:pt x="654" y="252"/>
                  </a:moveTo>
                  <a:cubicBezTo>
                    <a:pt x="654" y="255"/>
                    <a:pt x="651" y="257"/>
                    <a:pt x="650" y="252"/>
                  </a:cubicBezTo>
                  <a:cubicBezTo>
                    <a:pt x="645" y="246"/>
                    <a:pt x="637" y="241"/>
                    <a:pt x="636" y="230"/>
                  </a:cubicBezTo>
                  <a:cubicBezTo>
                    <a:pt x="635" y="256"/>
                    <a:pt x="637" y="268"/>
                    <a:pt x="623" y="301"/>
                  </a:cubicBezTo>
                  <a:cubicBezTo>
                    <a:pt x="598" y="290"/>
                    <a:pt x="594" y="261"/>
                    <a:pt x="601" y="239"/>
                  </a:cubicBezTo>
                  <a:cubicBezTo>
                    <a:pt x="587" y="238"/>
                    <a:pt x="605" y="220"/>
                    <a:pt x="601" y="239"/>
                  </a:cubicBezTo>
                  <a:cubicBezTo>
                    <a:pt x="605" y="239"/>
                    <a:pt x="606" y="243"/>
                    <a:pt x="610" y="243"/>
                  </a:cubicBezTo>
                  <a:cubicBezTo>
                    <a:pt x="609" y="225"/>
                    <a:pt x="617" y="243"/>
                    <a:pt x="623" y="243"/>
                  </a:cubicBezTo>
                  <a:cubicBezTo>
                    <a:pt x="624" y="230"/>
                    <a:pt x="613" y="230"/>
                    <a:pt x="614" y="217"/>
                  </a:cubicBezTo>
                  <a:cubicBezTo>
                    <a:pt x="609" y="217"/>
                    <a:pt x="611" y="210"/>
                    <a:pt x="614" y="217"/>
                  </a:cubicBezTo>
                  <a:cubicBezTo>
                    <a:pt x="619" y="217"/>
                    <a:pt x="619" y="220"/>
                    <a:pt x="623" y="221"/>
                  </a:cubicBezTo>
                  <a:cubicBezTo>
                    <a:pt x="627" y="209"/>
                    <a:pt x="617" y="210"/>
                    <a:pt x="619" y="199"/>
                  </a:cubicBezTo>
                  <a:cubicBezTo>
                    <a:pt x="613" y="199"/>
                    <a:pt x="616" y="192"/>
                    <a:pt x="619" y="199"/>
                  </a:cubicBezTo>
                  <a:cubicBezTo>
                    <a:pt x="627" y="199"/>
                    <a:pt x="624" y="211"/>
                    <a:pt x="636" y="208"/>
                  </a:cubicBezTo>
                  <a:cubicBezTo>
                    <a:pt x="643" y="207"/>
                    <a:pt x="637" y="200"/>
                    <a:pt x="632" y="199"/>
                  </a:cubicBezTo>
                  <a:cubicBezTo>
                    <a:pt x="645" y="195"/>
                    <a:pt x="665" y="222"/>
                    <a:pt x="668" y="243"/>
                  </a:cubicBezTo>
                  <a:cubicBezTo>
                    <a:pt x="673" y="243"/>
                    <a:pt x="670" y="250"/>
                    <a:pt x="668" y="243"/>
                  </a:cubicBezTo>
                  <a:cubicBezTo>
                    <a:pt x="661" y="244"/>
                    <a:pt x="664" y="255"/>
                    <a:pt x="654" y="252"/>
                  </a:cubicBezTo>
                  <a:close/>
                  <a:moveTo>
                    <a:pt x="601" y="203"/>
                  </a:moveTo>
                  <a:cubicBezTo>
                    <a:pt x="604" y="206"/>
                    <a:pt x="599" y="201"/>
                    <a:pt x="601" y="203"/>
                  </a:cubicBezTo>
                  <a:close/>
                  <a:moveTo>
                    <a:pt x="605" y="226"/>
                  </a:moveTo>
                  <a:cubicBezTo>
                    <a:pt x="611" y="225"/>
                    <a:pt x="608" y="232"/>
                    <a:pt x="605" y="226"/>
                  </a:cubicBezTo>
                  <a:cubicBezTo>
                    <a:pt x="600" y="226"/>
                    <a:pt x="602" y="219"/>
                    <a:pt x="605" y="226"/>
                  </a:cubicBezTo>
                  <a:close/>
                  <a:moveTo>
                    <a:pt x="614" y="177"/>
                  </a:moveTo>
                  <a:cubicBezTo>
                    <a:pt x="612" y="175"/>
                    <a:pt x="617" y="179"/>
                    <a:pt x="614" y="177"/>
                  </a:cubicBezTo>
                  <a:close/>
                  <a:moveTo>
                    <a:pt x="627" y="190"/>
                  </a:moveTo>
                  <a:cubicBezTo>
                    <a:pt x="630" y="193"/>
                    <a:pt x="626" y="188"/>
                    <a:pt x="627" y="190"/>
                  </a:cubicBezTo>
                  <a:close/>
                  <a:moveTo>
                    <a:pt x="668" y="497"/>
                  </a:moveTo>
                  <a:cubicBezTo>
                    <a:pt x="662" y="498"/>
                    <a:pt x="665" y="491"/>
                    <a:pt x="668" y="497"/>
                  </a:cubicBezTo>
                  <a:cubicBezTo>
                    <a:pt x="678" y="496"/>
                    <a:pt x="672" y="510"/>
                    <a:pt x="681" y="510"/>
                  </a:cubicBezTo>
                  <a:cubicBezTo>
                    <a:pt x="677" y="523"/>
                    <a:pt x="663" y="508"/>
                    <a:pt x="668" y="497"/>
                  </a:cubicBezTo>
                  <a:close/>
                  <a:moveTo>
                    <a:pt x="676" y="221"/>
                  </a:moveTo>
                  <a:cubicBezTo>
                    <a:pt x="694" y="222"/>
                    <a:pt x="676" y="241"/>
                    <a:pt x="676" y="221"/>
                  </a:cubicBezTo>
                  <a:cubicBezTo>
                    <a:pt x="673" y="220"/>
                    <a:pt x="671" y="217"/>
                    <a:pt x="672" y="212"/>
                  </a:cubicBezTo>
                  <a:cubicBezTo>
                    <a:pt x="654" y="202"/>
                    <a:pt x="643" y="185"/>
                    <a:pt x="632" y="168"/>
                  </a:cubicBezTo>
                  <a:cubicBezTo>
                    <a:pt x="644" y="154"/>
                    <a:pt x="657" y="178"/>
                    <a:pt x="663" y="185"/>
                  </a:cubicBezTo>
                  <a:cubicBezTo>
                    <a:pt x="671" y="174"/>
                    <a:pt x="679" y="193"/>
                    <a:pt x="663" y="190"/>
                  </a:cubicBezTo>
                  <a:cubicBezTo>
                    <a:pt x="665" y="198"/>
                    <a:pt x="673" y="201"/>
                    <a:pt x="672" y="212"/>
                  </a:cubicBezTo>
                  <a:cubicBezTo>
                    <a:pt x="675" y="213"/>
                    <a:pt x="677" y="216"/>
                    <a:pt x="676" y="221"/>
                  </a:cubicBezTo>
                  <a:close/>
                  <a:moveTo>
                    <a:pt x="672" y="92"/>
                  </a:moveTo>
                  <a:cubicBezTo>
                    <a:pt x="677" y="92"/>
                    <a:pt x="675" y="98"/>
                    <a:pt x="672" y="92"/>
                  </a:cubicBezTo>
                  <a:cubicBezTo>
                    <a:pt x="667" y="92"/>
                    <a:pt x="669" y="86"/>
                    <a:pt x="672" y="92"/>
                  </a:cubicBezTo>
                  <a:close/>
                  <a:moveTo>
                    <a:pt x="668" y="168"/>
                  </a:moveTo>
                  <a:cubicBezTo>
                    <a:pt x="673" y="167"/>
                    <a:pt x="670" y="174"/>
                    <a:pt x="668" y="168"/>
                  </a:cubicBezTo>
                  <a:cubicBezTo>
                    <a:pt x="665" y="168"/>
                    <a:pt x="662" y="168"/>
                    <a:pt x="663" y="172"/>
                  </a:cubicBezTo>
                  <a:cubicBezTo>
                    <a:pt x="650" y="172"/>
                    <a:pt x="659" y="150"/>
                    <a:pt x="645" y="150"/>
                  </a:cubicBezTo>
                  <a:cubicBezTo>
                    <a:pt x="645" y="148"/>
                    <a:pt x="645" y="147"/>
                    <a:pt x="645" y="145"/>
                  </a:cubicBezTo>
                  <a:cubicBezTo>
                    <a:pt x="643" y="145"/>
                    <a:pt x="640" y="145"/>
                    <a:pt x="641" y="141"/>
                  </a:cubicBezTo>
                  <a:cubicBezTo>
                    <a:pt x="635" y="141"/>
                    <a:pt x="638" y="134"/>
                    <a:pt x="641" y="141"/>
                  </a:cubicBezTo>
                  <a:cubicBezTo>
                    <a:pt x="644" y="141"/>
                    <a:pt x="646" y="142"/>
                    <a:pt x="645" y="145"/>
                  </a:cubicBezTo>
                  <a:cubicBezTo>
                    <a:pt x="660" y="145"/>
                    <a:pt x="662" y="159"/>
                    <a:pt x="668" y="168"/>
                  </a:cubicBezTo>
                  <a:close/>
                  <a:moveTo>
                    <a:pt x="654" y="114"/>
                  </a:moveTo>
                  <a:cubicBezTo>
                    <a:pt x="657" y="117"/>
                    <a:pt x="652" y="112"/>
                    <a:pt x="654" y="114"/>
                  </a:cubicBezTo>
                  <a:close/>
                  <a:moveTo>
                    <a:pt x="623" y="79"/>
                  </a:moveTo>
                  <a:cubicBezTo>
                    <a:pt x="633" y="80"/>
                    <a:pt x="633" y="91"/>
                    <a:pt x="627" y="96"/>
                  </a:cubicBezTo>
                  <a:cubicBezTo>
                    <a:pt x="642" y="93"/>
                    <a:pt x="637" y="93"/>
                    <a:pt x="645" y="101"/>
                  </a:cubicBezTo>
                  <a:cubicBezTo>
                    <a:pt x="645" y="98"/>
                    <a:pt x="649" y="96"/>
                    <a:pt x="650" y="101"/>
                  </a:cubicBezTo>
                  <a:cubicBezTo>
                    <a:pt x="655" y="100"/>
                    <a:pt x="652" y="107"/>
                    <a:pt x="650" y="101"/>
                  </a:cubicBezTo>
                  <a:cubicBezTo>
                    <a:pt x="648" y="101"/>
                    <a:pt x="647" y="101"/>
                    <a:pt x="645" y="101"/>
                  </a:cubicBezTo>
                  <a:cubicBezTo>
                    <a:pt x="645" y="105"/>
                    <a:pt x="642" y="106"/>
                    <a:pt x="641" y="110"/>
                  </a:cubicBezTo>
                  <a:cubicBezTo>
                    <a:pt x="637" y="109"/>
                    <a:pt x="636" y="106"/>
                    <a:pt x="636" y="101"/>
                  </a:cubicBezTo>
                  <a:cubicBezTo>
                    <a:pt x="623" y="104"/>
                    <a:pt x="609" y="103"/>
                    <a:pt x="605" y="88"/>
                  </a:cubicBezTo>
                  <a:cubicBezTo>
                    <a:pt x="593" y="98"/>
                    <a:pt x="585" y="75"/>
                    <a:pt x="565" y="79"/>
                  </a:cubicBezTo>
                  <a:cubicBezTo>
                    <a:pt x="588" y="55"/>
                    <a:pt x="613" y="96"/>
                    <a:pt x="623" y="79"/>
                  </a:cubicBezTo>
                  <a:close/>
                  <a:moveTo>
                    <a:pt x="565" y="426"/>
                  </a:moveTo>
                  <a:cubicBezTo>
                    <a:pt x="580" y="415"/>
                    <a:pt x="554" y="441"/>
                    <a:pt x="565" y="426"/>
                  </a:cubicBezTo>
                  <a:close/>
                  <a:moveTo>
                    <a:pt x="227" y="386"/>
                  </a:moveTo>
                  <a:cubicBezTo>
                    <a:pt x="232" y="368"/>
                    <a:pt x="232" y="403"/>
                    <a:pt x="227" y="386"/>
                  </a:cubicBezTo>
                  <a:close/>
                  <a:moveTo>
                    <a:pt x="311" y="386"/>
                  </a:moveTo>
                  <a:cubicBezTo>
                    <a:pt x="314" y="389"/>
                    <a:pt x="309" y="384"/>
                    <a:pt x="311" y="386"/>
                  </a:cubicBezTo>
                  <a:close/>
                  <a:moveTo>
                    <a:pt x="432" y="337"/>
                  </a:moveTo>
                  <a:cubicBezTo>
                    <a:pt x="437" y="319"/>
                    <a:pt x="437" y="354"/>
                    <a:pt x="432" y="337"/>
                  </a:cubicBezTo>
                  <a:close/>
                  <a:moveTo>
                    <a:pt x="378" y="332"/>
                  </a:moveTo>
                  <a:cubicBezTo>
                    <a:pt x="374" y="314"/>
                    <a:pt x="391" y="332"/>
                    <a:pt x="378" y="332"/>
                  </a:cubicBezTo>
                  <a:cubicBezTo>
                    <a:pt x="383" y="356"/>
                    <a:pt x="365" y="338"/>
                    <a:pt x="378" y="332"/>
                  </a:cubicBezTo>
                  <a:close/>
                  <a:moveTo>
                    <a:pt x="365" y="297"/>
                  </a:moveTo>
                  <a:cubicBezTo>
                    <a:pt x="370" y="279"/>
                    <a:pt x="370" y="314"/>
                    <a:pt x="365" y="297"/>
                  </a:cubicBezTo>
                  <a:close/>
                  <a:moveTo>
                    <a:pt x="343" y="386"/>
                  </a:moveTo>
                  <a:cubicBezTo>
                    <a:pt x="349" y="349"/>
                    <a:pt x="345" y="327"/>
                    <a:pt x="369" y="306"/>
                  </a:cubicBezTo>
                  <a:cubicBezTo>
                    <a:pt x="360" y="332"/>
                    <a:pt x="357" y="365"/>
                    <a:pt x="343" y="386"/>
                  </a:cubicBezTo>
                  <a:cubicBezTo>
                    <a:pt x="347" y="404"/>
                    <a:pt x="329" y="387"/>
                    <a:pt x="343" y="386"/>
                  </a:cubicBezTo>
                  <a:close/>
                  <a:moveTo>
                    <a:pt x="329" y="279"/>
                  </a:moveTo>
                  <a:cubicBezTo>
                    <a:pt x="331" y="279"/>
                    <a:pt x="332" y="279"/>
                    <a:pt x="334" y="279"/>
                  </a:cubicBezTo>
                  <a:cubicBezTo>
                    <a:pt x="333" y="274"/>
                    <a:pt x="340" y="276"/>
                    <a:pt x="334" y="279"/>
                  </a:cubicBezTo>
                  <a:cubicBezTo>
                    <a:pt x="329" y="309"/>
                    <a:pt x="318" y="335"/>
                    <a:pt x="316" y="355"/>
                  </a:cubicBezTo>
                  <a:cubicBezTo>
                    <a:pt x="329" y="356"/>
                    <a:pt x="312" y="373"/>
                    <a:pt x="316" y="355"/>
                  </a:cubicBezTo>
                  <a:cubicBezTo>
                    <a:pt x="310" y="355"/>
                    <a:pt x="310" y="360"/>
                    <a:pt x="302" y="359"/>
                  </a:cubicBezTo>
                  <a:cubicBezTo>
                    <a:pt x="305" y="370"/>
                    <a:pt x="308" y="375"/>
                    <a:pt x="298" y="381"/>
                  </a:cubicBezTo>
                  <a:cubicBezTo>
                    <a:pt x="298" y="384"/>
                    <a:pt x="297" y="387"/>
                    <a:pt x="294" y="386"/>
                  </a:cubicBezTo>
                  <a:cubicBezTo>
                    <a:pt x="294" y="391"/>
                    <a:pt x="287" y="389"/>
                    <a:pt x="294" y="386"/>
                  </a:cubicBezTo>
                  <a:cubicBezTo>
                    <a:pt x="294" y="383"/>
                    <a:pt x="294" y="381"/>
                    <a:pt x="298" y="381"/>
                  </a:cubicBezTo>
                  <a:cubicBezTo>
                    <a:pt x="300" y="375"/>
                    <a:pt x="293" y="358"/>
                    <a:pt x="302" y="359"/>
                  </a:cubicBezTo>
                  <a:cubicBezTo>
                    <a:pt x="309" y="334"/>
                    <a:pt x="311" y="328"/>
                    <a:pt x="311" y="301"/>
                  </a:cubicBezTo>
                  <a:cubicBezTo>
                    <a:pt x="332" y="308"/>
                    <a:pt x="321" y="284"/>
                    <a:pt x="329" y="279"/>
                  </a:cubicBezTo>
                  <a:close/>
                  <a:moveTo>
                    <a:pt x="298" y="275"/>
                  </a:moveTo>
                  <a:cubicBezTo>
                    <a:pt x="299" y="275"/>
                    <a:pt x="301" y="275"/>
                    <a:pt x="302" y="275"/>
                  </a:cubicBezTo>
                  <a:cubicBezTo>
                    <a:pt x="298" y="256"/>
                    <a:pt x="316" y="274"/>
                    <a:pt x="302" y="275"/>
                  </a:cubicBezTo>
                  <a:cubicBezTo>
                    <a:pt x="292" y="299"/>
                    <a:pt x="305" y="322"/>
                    <a:pt x="289" y="337"/>
                  </a:cubicBezTo>
                  <a:cubicBezTo>
                    <a:pt x="294" y="336"/>
                    <a:pt x="292" y="343"/>
                    <a:pt x="289" y="337"/>
                  </a:cubicBezTo>
                  <a:cubicBezTo>
                    <a:pt x="276" y="370"/>
                    <a:pt x="263" y="403"/>
                    <a:pt x="253" y="439"/>
                  </a:cubicBezTo>
                  <a:cubicBezTo>
                    <a:pt x="252" y="386"/>
                    <a:pt x="275" y="318"/>
                    <a:pt x="298" y="275"/>
                  </a:cubicBezTo>
                  <a:close/>
                  <a:moveTo>
                    <a:pt x="285" y="270"/>
                  </a:moveTo>
                  <a:cubicBezTo>
                    <a:pt x="283" y="268"/>
                    <a:pt x="288" y="273"/>
                    <a:pt x="285" y="270"/>
                  </a:cubicBezTo>
                  <a:close/>
                  <a:moveTo>
                    <a:pt x="280" y="279"/>
                  </a:moveTo>
                  <a:cubicBezTo>
                    <a:pt x="283" y="282"/>
                    <a:pt x="278" y="277"/>
                    <a:pt x="280" y="279"/>
                  </a:cubicBezTo>
                  <a:close/>
                  <a:moveTo>
                    <a:pt x="276" y="288"/>
                  </a:moveTo>
                  <a:cubicBezTo>
                    <a:pt x="274" y="286"/>
                    <a:pt x="279" y="291"/>
                    <a:pt x="276" y="288"/>
                  </a:cubicBezTo>
                  <a:close/>
                  <a:moveTo>
                    <a:pt x="271" y="270"/>
                  </a:moveTo>
                  <a:cubicBezTo>
                    <a:pt x="269" y="268"/>
                    <a:pt x="274" y="273"/>
                    <a:pt x="271" y="270"/>
                  </a:cubicBezTo>
                  <a:close/>
                  <a:moveTo>
                    <a:pt x="271" y="297"/>
                  </a:moveTo>
                  <a:cubicBezTo>
                    <a:pt x="269" y="295"/>
                    <a:pt x="274" y="300"/>
                    <a:pt x="271" y="297"/>
                  </a:cubicBezTo>
                  <a:close/>
                  <a:moveTo>
                    <a:pt x="227" y="301"/>
                  </a:moveTo>
                  <a:cubicBezTo>
                    <a:pt x="230" y="304"/>
                    <a:pt x="225" y="299"/>
                    <a:pt x="227" y="301"/>
                  </a:cubicBezTo>
                  <a:close/>
                  <a:moveTo>
                    <a:pt x="222" y="315"/>
                  </a:moveTo>
                  <a:cubicBezTo>
                    <a:pt x="225" y="318"/>
                    <a:pt x="220" y="313"/>
                    <a:pt x="222" y="315"/>
                  </a:cubicBezTo>
                  <a:close/>
                  <a:moveTo>
                    <a:pt x="218" y="324"/>
                  </a:moveTo>
                  <a:cubicBezTo>
                    <a:pt x="216" y="322"/>
                    <a:pt x="221" y="326"/>
                    <a:pt x="218" y="324"/>
                  </a:cubicBezTo>
                  <a:close/>
                  <a:moveTo>
                    <a:pt x="236" y="288"/>
                  </a:moveTo>
                  <a:cubicBezTo>
                    <a:pt x="236" y="293"/>
                    <a:pt x="229" y="291"/>
                    <a:pt x="236" y="288"/>
                  </a:cubicBezTo>
                  <a:cubicBezTo>
                    <a:pt x="253" y="279"/>
                    <a:pt x="250" y="249"/>
                    <a:pt x="271" y="243"/>
                  </a:cubicBezTo>
                  <a:cubicBezTo>
                    <a:pt x="268" y="276"/>
                    <a:pt x="250" y="293"/>
                    <a:pt x="245" y="324"/>
                  </a:cubicBezTo>
                  <a:cubicBezTo>
                    <a:pt x="254" y="322"/>
                    <a:pt x="249" y="307"/>
                    <a:pt x="258" y="306"/>
                  </a:cubicBezTo>
                  <a:cubicBezTo>
                    <a:pt x="257" y="298"/>
                    <a:pt x="263" y="295"/>
                    <a:pt x="262" y="306"/>
                  </a:cubicBezTo>
                  <a:cubicBezTo>
                    <a:pt x="269" y="304"/>
                    <a:pt x="270" y="300"/>
                    <a:pt x="276" y="306"/>
                  </a:cubicBezTo>
                  <a:cubicBezTo>
                    <a:pt x="261" y="322"/>
                    <a:pt x="263" y="355"/>
                    <a:pt x="249" y="372"/>
                  </a:cubicBezTo>
                  <a:cubicBezTo>
                    <a:pt x="236" y="367"/>
                    <a:pt x="254" y="357"/>
                    <a:pt x="249" y="346"/>
                  </a:cubicBezTo>
                  <a:cubicBezTo>
                    <a:pt x="243" y="346"/>
                    <a:pt x="245" y="354"/>
                    <a:pt x="240" y="355"/>
                  </a:cubicBezTo>
                  <a:cubicBezTo>
                    <a:pt x="244" y="367"/>
                    <a:pt x="234" y="366"/>
                    <a:pt x="236" y="377"/>
                  </a:cubicBezTo>
                  <a:cubicBezTo>
                    <a:pt x="232" y="376"/>
                    <a:pt x="230" y="373"/>
                    <a:pt x="231" y="368"/>
                  </a:cubicBezTo>
                  <a:cubicBezTo>
                    <a:pt x="222" y="376"/>
                    <a:pt x="219" y="389"/>
                    <a:pt x="218" y="404"/>
                  </a:cubicBezTo>
                  <a:cubicBezTo>
                    <a:pt x="203" y="365"/>
                    <a:pt x="241" y="317"/>
                    <a:pt x="236" y="288"/>
                  </a:cubicBezTo>
                  <a:close/>
                  <a:moveTo>
                    <a:pt x="267" y="279"/>
                  </a:moveTo>
                  <a:cubicBezTo>
                    <a:pt x="272" y="261"/>
                    <a:pt x="272" y="297"/>
                    <a:pt x="267" y="279"/>
                  </a:cubicBezTo>
                  <a:close/>
                  <a:moveTo>
                    <a:pt x="262" y="292"/>
                  </a:moveTo>
                  <a:cubicBezTo>
                    <a:pt x="261" y="290"/>
                    <a:pt x="265" y="295"/>
                    <a:pt x="262" y="292"/>
                  </a:cubicBezTo>
                  <a:close/>
                  <a:moveTo>
                    <a:pt x="213" y="332"/>
                  </a:moveTo>
                  <a:cubicBezTo>
                    <a:pt x="216" y="335"/>
                    <a:pt x="212" y="331"/>
                    <a:pt x="213" y="332"/>
                  </a:cubicBezTo>
                  <a:close/>
                  <a:moveTo>
                    <a:pt x="156" y="417"/>
                  </a:moveTo>
                  <a:cubicBezTo>
                    <a:pt x="154" y="415"/>
                    <a:pt x="158" y="420"/>
                    <a:pt x="156" y="417"/>
                  </a:cubicBezTo>
                  <a:close/>
                  <a:moveTo>
                    <a:pt x="156" y="822"/>
                  </a:moveTo>
                  <a:cubicBezTo>
                    <a:pt x="154" y="820"/>
                    <a:pt x="158" y="825"/>
                    <a:pt x="156" y="822"/>
                  </a:cubicBezTo>
                  <a:close/>
                  <a:moveTo>
                    <a:pt x="151" y="426"/>
                  </a:moveTo>
                  <a:cubicBezTo>
                    <a:pt x="149" y="424"/>
                    <a:pt x="154" y="429"/>
                    <a:pt x="151" y="426"/>
                  </a:cubicBezTo>
                  <a:close/>
                  <a:moveTo>
                    <a:pt x="151" y="853"/>
                  </a:moveTo>
                  <a:cubicBezTo>
                    <a:pt x="147" y="880"/>
                    <a:pt x="154" y="835"/>
                    <a:pt x="151" y="853"/>
                  </a:cubicBezTo>
                  <a:close/>
                  <a:moveTo>
                    <a:pt x="151" y="898"/>
                  </a:moveTo>
                  <a:cubicBezTo>
                    <a:pt x="146" y="855"/>
                    <a:pt x="165" y="874"/>
                    <a:pt x="151" y="898"/>
                  </a:cubicBezTo>
                  <a:cubicBezTo>
                    <a:pt x="157" y="936"/>
                    <a:pt x="137" y="917"/>
                    <a:pt x="151" y="898"/>
                  </a:cubicBezTo>
                  <a:close/>
                  <a:moveTo>
                    <a:pt x="107" y="417"/>
                  </a:moveTo>
                  <a:cubicBezTo>
                    <a:pt x="105" y="415"/>
                    <a:pt x="109" y="420"/>
                    <a:pt x="107" y="417"/>
                  </a:cubicBezTo>
                  <a:close/>
                  <a:moveTo>
                    <a:pt x="84" y="626"/>
                  </a:moveTo>
                  <a:cubicBezTo>
                    <a:pt x="82" y="624"/>
                    <a:pt x="87" y="629"/>
                    <a:pt x="84" y="626"/>
                  </a:cubicBezTo>
                  <a:close/>
                  <a:moveTo>
                    <a:pt x="84" y="524"/>
                  </a:moveTo>
                  <a:cubicBezTo>
                    <a:pt x="82" y="522"/>
                    <a:pt x="87" y="527"/>
                    <a:pt x="84" y="524"/>
                  </a:cubicBezTo>
                  <a:close/>
                  <a:moveTo>
                    <a:pt x="84" y="653"/>
                  </a:moveTo>
                  <a:cubicBezTo>
                    <a:pt x="87" y="656"/>
                    <a:pt x="82" y="651"/>
                    <a:pt x="84" y="653"/>
                  </a:cubicBezTo>
                  <a:close/>
                  <a:moveTo>
                    <a:pt x="89" y="689"/>
                  </a:moveTo>
                  <a:cubicBezTo>
                    <a:pt x="83" y="703"/>
                    <a:pt x="84" y="673"/>
                    <a:pt x="84" y="666"/>
                  </a:cubicBezTo>
                  <a:cubicBezTo>
                    <a:pt x="90" y="652"/>
                    <a:pt x="89" y="682"/>
                    <a:pt x="89" y="689"/>
                  </a:cubicBezTo>
                  <a:close/>
                  <a:moveTo>
                    <a:pt x="93" y="697"/>
                  </a:moveTo>
                  <a:cubicBezTo>
                    <a:pt x="91" y="696"/>
                    <a:pt x="96" y="700"/>
                    <a:pt x="93" y="697"/>
                  </a:cubicBezTo>
                  <a:close/>
                  <a:moveTo>
                    <a:pt x="98" y="479"/>
                  </a:moveTo>
                  <a:cubicBezTo>
                    <a:pt x="91" y="513"/>
                    <a:pt x="101" y="464"/>
                    <a:pt x="98" y="479"/>
                  </a:cubicBezTo>
                  <a:close/>
                  <a:moveTo>
                    <a:pt x="93" y="439"/>
                  </a:moveTo>
                  <a:cubicBezTo>
                    <a:pt x="96" y="421"/>
                    <a:pt x="89" y="466"/>
                    <a:pt x="93" y="439"/>
                  </a:cubicBezTo>
                  <a:close/>
                  <a:moveTo>
                    <a:pt x="89" y="453"/>
                  </a:moveTo>
                  <a:cubicBezTo>
                    <a:pt x="108" y="462"/>
                    <a:pt x="84" y="492"/>
                    <a:pt x="89" y="515"/>
                  </a:cubicBezTo>
                  <a:cubicBezTo>
                    <a:pt x="75" y="498"/>
                    <a:pt x="94" y="476"/>
                    <a:pt x="89" y="453"/>
                  </a:cubicBezTo>
                  <a:close/>
                  <a:moveTo>
                    <a:pt x="49" y="911"/>
                  </a:moveTo>
                  <a:cubicBezTo>
                    <a:pt x="49" y="917"/>
                    <a:pt x="42" y="914"/>
                    <a:pt x="49" y="911"/>
                  </a:cubicBezTo>
                  <a:cubicBezTo>
                    <a:pt x="48" y="906"/>
                    <a:pt x="55" y="908"/>
                    <a:pt x="49" y="9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74"/>
            <p:cNvSpPr>
              <a:spLocks/>
            </p:cNvSpPr>
            <p:nvPr/>
          </p:nvSpPr>
          <p:spPr bwMode="auto">
            <a:xfrm>
              <a:off x="115254922" y="110599390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75"/>
            <p:cNvSpPr>
              <a:spLocks/>
            </p:cNvSpPr>
            <p:nvPr/>
          </p:nvSpPr>
          <p:spPr bwMode="auto">
            <a:xfrm>
              <a:off x="115070063" y="110825682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5" y="5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76"/>
            <p:cNvSpPr>
              <a:spLocks/>
            </p:cNvSpPr>
            <p:nvPr/>
          </p:nvSpPr>
          <p:spPr bwMode="auto">
            <a:xfrm>
              <a:off x="114831023" y="110927673"/>
              <a:ext cx="12748" cy="12749"/>
            </a:xfrm>
            <a:custGeom>
              <a:avLst/>
              <a:gdLst>
                <a:gd name="T0" fmla="*/ 2 w 4"/>
                <a:gd name="T1" fmla="*/ 1 h 4"/>
                <a:gd name="T2" fmla="*/ 2 w 4"/>
                <a:gd name="T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4" y="4"/>
                    <a:pt x="0" y="0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77"/>
            <p:cNvSpPr>
              <a:spLocks/>
            </p:cNvSpPr>
            <p:nvPr/>
          </p:nvSpPr>
          <p:spPr bwMode="auto">
            <a:xfrm>
              <a:off x="116437377" y="110930860"/>
              <a:ext cx="15936" cy="15936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0 h 5"/>
                <a:gd name="T4" fmla="*/ 5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cubicBezTo>
                    <a:pt x="5" y="3"/>
                    <a:pt x="5" y="2"/>
                    <a:pt x="5" y="0"/>
                  </a:cubicBezTo>
                  <a:cubicBezTo>
                    <a:pt x="0" y="1"/>
                    <a:pt x="3" y="5"/>
                    <a:pt x="5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78"/>
            <p:cNvSpPr>
              <a:spLocks/>
            </p:cNvSpPr>
            <p:nvPr/>
          </p:nvSpPr>
          <p:spPr bwMode="auto">
            <a:xfrm>
              <a:off x="114764091" y="110959545"/>
              <a:ext cx="57370" cy="57370"/>
            </a:xfrm>
            <a:custGeom>
              <a:avLst/>
              <a:gdLst>
                <a:gd name="T0" fmla="*/ 5 w 18"/>
                <a:gd name="T1" fmla="*/ 18 h 18"/>
                <a:gd name="T2" fmla="*/ 5 w 18"/>
                <a:gd name="T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8">
                  <a:moveTo>
                    <a:pt x="5" y="18"/>
                  </a:moveTo>
                  <a:cubicBezTo>
                    <a:pt x="18" y="17"/>
                    <a:pt x="0" y="0"/>
                    <a:pt x="5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79"/>
            <p:cNvSpPr>
              <a:spLocks/>
            </p:cNvSpPr>
            <p:nvPr/>
          </p:nvSpPr>
          <p:spPr bwMode="auto">
            <a:xfrm>
              <a:off x="114751342" y="111016915"/>
              <a:ext cx="28685" cy="44621"/>
            </a:xfrm>
            <a:custGeom>
              <a:avLst/>
              <a:gdLst>
                <a:gd name="T0" fmla="*/ 9 w 9"/>
                <a:gd name="T1" fmla="*/ 0 h 14"/>
                <a:gd name="T2" fmla="*/ 4 w 9"/>
                <a:gd name="T3" fmla="*/ 0 h 14"/>
                <a:gd name="T4" fmla="*/ 0 w 9"/>
                <a:gd name="T5" fmla="*/ 14 h 14"/>
                <a:gd name="T6" fmla="*/ 9 w 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cubicBezTo>
                    <a:pt x="7" y="0"/>
                    <a:pt x="6" y="0"/>
                    <a:pt x="4" y="0"/>
                  </a:cubicBezTo>
                  <a:cubicBezTo>
                    <a:pt x="2" y="4"/>
                    <a:pt x="0" y="7"/>
                    <a:pt x="0" y="14"/>
                  </a:cubicBezTo>
                  <a:cubicBezTo>
                    <a:pt x="5" y="12"/>
                    <a:pt x="9" y="8"/>
                    <a:pt x="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0"/>
            <p:cNvSpPr>
              <a:spLocks/>
            </p:cNvSpPr>
            <p:nvPr/>
          </p:nvSpPr>
          <p:spPr bwMode="auto">
            <a:xfrm>
              <a:off x="114735406" y="111058348"/>
              <a:ext cx="15936" cy="19124"/>
            </a:xfrm>
            <a:custGeom>
              <a:avLst/>
              <a:gdLst>
                <a:gd name="T0" fmla="*/ 5 w 5"/>
                <a:gd name="T1" fmla="*/ 1 h 6"/>
                <a:gd name="T2" fmla="*/ 0 w 5"/>
                <a:gd name="T3" fmla="*/ 5 h 6"/>
                <a:gd name="T4" fmla="*/ 5 w 5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1" y="0"/>
                    <a:pt x="1" y="2"/>
                    <a:pt x="0" y="5"/>
                  </a:cubicBezTo>
                  <a:cubicBezTo>
                    <a:pt x="4" y="6"/>
                    <a:pt x="5" y="3"/>
                    <a:pt x="5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81"/>
            <p:cNvSpPr>
              <a:spLocks/>
            </p:cNvSpPr>
            <p:nvPr/>
          </p:nvSpPr>
          <p:spPr bwMode="auto">
            <a:xfrm>
              <a:off x="114722657" y="111074284"/>
              <a:ext cx="12749" cy="28685"/>
            </a:xfrm>
            <a:custGeom>
              <a:avLst/>
              <a:gdLst>
                <a:gd name="T0" fmla="*/ 4 w 4"/>
                <a:gd name="T1" fmla="*/ 0 h 9"/>
                <a:gd name="T2" fmla="*/ 0 w 4"/>
                <a:gd name="T3" fmla="*/ 9 h 9"/>
                <a:gd name="T4" fmla="*/ 4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cubicBezTo>
                    <a:pt x="0" y="0"/>
                    <a:pt x="1" y="5"/>
                    <a:pt x="0" y="9"/>
                  </a:cubicBezTo>
                  <a:cubicBezTo>
                    <a:pt x="4" y="9"/>
                    <a:pt x="3" y="3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82"/>
            <p:cNvSpPr>
              <a:spLocks/>
            </p:cNvSpPr>
            <p:nvPr/>
          </p:nvSpPr>
          <p:spPr bwMode="auto">
            <a:xfrm>
              <a:off x="115092374" y="111074284"/>
              <a:ext cx="28685" cy="19124"/>
            </a:xfrm>
            <a:custGeom>
              <a:avLst/>
              <a:gdLst>
                <a:gd name="T0" fmla="*/ 9 w 9"/>
                <a:gd name="T1" fmla="*/ 0 h 6"/>
                <a:gd name="T2" fmla="*/ 0 w 9"/>
                <a:gd name="T3" fmla="*/ 0 h 6"/>
                <a:gd name="T4" fmla="*/ 9 w 9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9" y="0"/>
                  </a:moveTo>
                  <a:cubicBezTo>
                    <a:pt x="6" y="0"/>
                    <a:pt x="3" y="0"/>
                    <a:pt x="0" y="0"/>
                  </a:cubicBezTo>
                  <a:cubicBezTo>
                    <a:pt x="1" y="6"/>
                    <a:pt x="9" y="5"/>
                    <a:pt x="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83"/>
            <p:cNvSpPr>
              <a:spLocks/>
            </p:cNvSpPr>
            <p:nvPr/>
          </p:nvSpPr>
          <p:spPr bwMode="auto">
            <a:xfrm>
              <a:off x="114681224" y="111102969"/>
              <a:ext cx="41433" cy="60557"/>
            </a:xfrm>
            <a:custGeom>
              <a:avLst/>
              <a:gdLst>
                <a:gd name="T0" fmla="*/ 13 w 13"/>
                <a:gd name="T1" fmla="*/ 0 h 19"/>
                <a:gd name="T2" fmla="*/ 0 w 13"/>
                <a:gd name="T3" fmla="*/ 18 h 19"/>
                <a:gd name="T4" fmla="*/ 13 w 13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9">
                  <a:moveTo>
                    <a:pt x="13" y="0"/>
                  </a:moveTo>
                  <a:cubicBezTo>
                    <a:pt x="4" y="1"/>
                    <a:pt x="4" y="12"/>
                    <a:pt x="0" y="18"/>
                  </a:cubicBezTo>
                  <a:cubicBezTo>
                    <a:pt x="11" y="19"/>
                    <a:pt x="11" y="8"/>
                    <a:pt x="1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84"/>
            <p:cNvSpPr>
              <a:spLocks/>
            </p:cNvSpPr>
            <p:nvPr/>
          </p:nvSpPr>
          <p:spPr bwMode="auto">
            <a:xfrm>
              <a:off x="116284391" y="111115718"/>
              <a:ext cx="15936" cy="22311"/>
            </a:xfrm>
            <a:custGeom>
              <a:avLst/>
              <a:gdLst>
                <a:gd name="T0" fmla="*/ 0 w 5"/>
                <a:gd name="T1" fmla="*/ 0 h 7"/>
                <a:gd name="T2" fmla="*/ 0 w 5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2" y="7"/>
                    <a:pt x="5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85"/>
            <p:cNvSpPr>
              <a:spLocks/>
            </p:cNvSpPr>
            <p:nvPr/>
          </p:nvSpPr>
          <p:spPr bwMode="auto">
            <a:xfrm>
              <a:off x="114974447" y="111125280"/>
              <a:ext cx="19123" cy="22310"/>
            </a:xfrm>
            <a:custGeom>
              <a:avLst/>
              <a:gdLst>
                <a:gd name="T0" fmla="*/ 6 w 6"/>
                <a:gd name="T1" fmla="*/ 6 h 7"/>
                <a:gd name="T2" fmla="*/ 6 w 6"/>
                <a:gd name="T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7">
                  <a:moveTo>
                    <a:pt x="6" y="6"/>
                  </a:moveTo>
                  <a:cubicBezTo>
                    <a:pt x="3" y="0"/>
                    <a:pt x="0" y="7"/>
                    <a:pt x="6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86"/>
            <p:cNvSpPr>
              <a:spLocks/>
            </p:cNvSpPr>
            <p:nvPr/>
          </p:nvSpPr>
          <p:spPr bwMode="auto">
            <a:xfrm>
              <a:off x="116411880" y="111128467"/>
              <a:ext cx="12748" cy="15936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5 h 5"/>
                <a:gd name="T4" fmla="*/ 0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3" y="0"/>
                    <a:pt x="0" y="3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87"/>
            <p:cNvSpPr>
              <a:spLocks/>
            </p:cNvSpPr>
            <p:nvPr/>
          </p:nvSpPr>
          <p:spPr bwMode="auto">
            <a:xfrm>
              <a:off x="114920264" y="111160339"/>
              <a:ext cx="57370" cy="82868"/>
            </a:xfrm>
            <a:custGeom>
              <a:avLst/>
              <a:gdLst>
                <a:gd name="T0" fmla="*/ 18 w 18"/>
                <a:gd name="T1" fmla="*/ 0 h 26"/>
                <a:gd name="T2" fmla="*/ 0 w 18"/>
                <a:gd name="T3" fmla="*/ 26 h 26"/>
                <a:gd name="T4" fmla="*/ 18 w 1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6">
                  <a:moveTo>
                    <a:pt x="18" y="0"/>
                  </a:moveTo>
                  <a:cubicBezTo>
                    <a:pt x="6" y="2"/>
                    <a:pt x="1" y="12"/>
                    <a:pt x="0" y="26"/>
                  </a:cubicBezTo>
                  <a:cubicBezTo>
                    <a:pt x="12" y="23"/>
                    <a:pt x="12" y="8"/>
                    <a:pt x="1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88"/>
            <p:cNvSpPr>
              <a:spLocks/>
            </p:cNvSpPr>
            <p:nvPr/>
          </p:nvSpPr>
          <p:spPr bwMode="auto">
            <a:xfrm>
              <a:off x="114658913" y="111195398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89"/>
            <p:cNvSpPr>
              <a:spLocks/>
            </p:cNvSpPr>
            <p:nvPr/>
          </p:nvSpPr>
          <p:spPr bwMode="auto">
            <a:xfrm>
              <a:off x="114703534" y="111211334"/>
              <a:ext cx="12749" cy="12749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0" y="0"/>
                    <a:pt x="4" y="4"/>
                    <a:pt x="1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90"/>
            <p:cNvSpPr>
              <a:spLocks/>
            </p:cNvSpPr>
            <p:nvPr/>
          </p:nvSpPr>
          <p:spPr bwMode="auto">
            <a:xfrm>
              <a:off x="114658913" y="111230458"/>
              <a:ext cx="76493" cy="57370"/>
            </a:xfrm>
            <a:custGeom>
              <a:avLst/>
              <a:gdLst>
                <a:gd name="T0" fmla="*/ 11 w 24"/>
                <a:gd name="T1" fmla="*/ 18 h 18"/>
                <a:gd name="T2" fmla="*/ 11 w 24"/>
                <a:gd name="T3" fmla="*/ 0 h 18"/>
                <a:gd name="T4" fmla="*/ 11 w 24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1" y="18"/>
                  </a:moveTo>
                  <a:cubicBezTo>
                    <a:pt x="7" y="9"/>
                    <a:pt x="24" y="3"/>
                    <a:pt x="11" y="0"/>
                  </a:cubicBezTo>
                  <a:cubicBezTo>
                    <a:pt x="10" y="3"/>
                    <a:pt x="0" y="17"/>
                    <a:pt x="11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91"/>
            <p:cNvSpPr>
              <a:spLocks/>
            </p:cNvSpPr>
            <p:nvPr/>
          </p:nvSpPr>
          <p:spPr bwMode="auto">
            <a:xfrm>
              <a:off x="114623854" y="111240019"/>
              <a:ext cx="44621" cy="73306"/>
            </a:xfrm>
            <a:custGeom>
              <a:avLst/>
              <a:gdLst>
                <a:gd name="T0" fmla="*/ 13 w 14"/>
                <a:gd name="T1" fmla="*/ 1 h 23"/>
                <a:gd name="T2" fmla="*/ 0 w 14"/>
                <a:gd name="T3" fmla="*/ 19 h 23"/>
                <a:gd name="T4" fmla="*/ 13 w 14"/>
                <a:gd name="T5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23">
                  <a:moveTo>
                    <a:pt x="13" y="1"/>
                  </a:moveTo>
                  <a:cubicBezTo>
                    <a:pt x="1" y="0"/>
                    <a:pt x="2" y="11"/>
                    <a:pt x="0" y="19"/>
                  </a:cubicBezTo>
                  <a:cubicBezTo>
                    <a:pt x="14" y="23"/>
                    <a:pt x="6" y="5"/>
                    <a:pt x="13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92"/>
            <p:cNvSpPr>
              <a:spLocks/>
            </p:cNvSpPr>
            <p:nvPr/>
          </p:nvSpPr>
          <p:spPr bwMode="auto">
            <a:xfrm>
              <a:off x="114843771" y="111265517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5" y="5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93"/>
            <p:cNvSpPr>
              <a:spLocks/>
            </p:cNvSpPr>
            <p:nvPr/>
          </p:nvSpPr>
          <p:spPr bwMode="auto">
            <a:xfrm>
              <a:off x="116099533" y="111246394"/>
              <a:ext cx="15936" cy="111552"/>
            </a:xfrm>
            <a:custGeom>
              <a:avLst/>
              <a:gdLst>
                <a:gd name="T0" fmla="*/ 0 w 5"/>
                <a:gd name="T1" fmla="*/ 17 h 35"/>
                <a:gd name="T2" fmla="*/ 0 w 5"/>
                <a:gd name="T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35">
                  <a:moveTo>
                    <a:pt x="0" y="17"/>
                  </a:moveTo>
                  <a:cubicBezTo>
                    <a:pt x="5" y="35"/>
                    <a:pt x="5" y="0"/>
                    <a:pt x="0" y="1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94"/>
            <p:cNvSpPr>
              <a:spLocks/>
            </p:cNvSpPr>
            <p:nvPr/>
          </p:nvSpPr>
          <p:spPr bwMode="auto">
            <a:xfrm>
              <a:off x="114579233" y="111300576"/>
              <a:ext cx="57370" cy="60557"/>
            </a:xfrm>
            <a:custGeom>
              <a:avLst/>
              <a:gdLst>
                <a:gd name="T0" fmla="*/ 14 w 18"/>
                <a:gd name="T1" fmla="*/ 0 h 19"/>
                <a:gd name="T2" fmla="*/ 14 w 18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9">
                  <a:moveTo>
                    <a:pt x="14" y="0"/>
                  </a:moveTo>
                  <a:cubicBezTo>
                    <a:pt x="0" y="1"/>
                    <a:pt x="18" y="19"/>
                    <a:pt x="1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95"/>
            <p:cNvSpPr>
              <a:spLocks/>
            </p:cNvSpPr>
            <p:nvPr/>
          </p:nvSpPr>
          <p:spPr bwMode="auto">
            <a:xfrm>
              <a:off x="116051725" y="111310138"/>
              <a:ext cx="12748" cy="15936"/>
            </a:xfrm>
            <a:custGeom>
              <a:avLst/>
              <a:gdLst>
                <a:gd name="T0" fmla="*/ 1 w 4"/>
                <a:gd name="T1" fmla="*/ 2 h 5"/>
                <a:gd name="T2" fmla="*/ 1 w 4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">
                  <a:moveTo>
                    <a:pt x="1" y="2"/>
                  </a:moveTo>
                  <a:cubicBezTo>
                    <a:pt x="4" y="5"/>
                    <a:pt x="0" y="0"/>
                    <a:pt x="1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96"/>
            <p:cNvSpPr>
              <a:spLocks/>
            </p:cNvSpPr>
            <p:nvPr/>
          </p:nvSpPr>
          <p:spPr bwMode="auto">
            <a:xfrm>
              <a:off x="115162493" y="111316512"/>
              <a:ext cx="15936" cy="41434"/>
            </a:xfrm>
            <a:custGeom>
              <a:avLst/>
              <a:gdLst>
                <a:gd name="T0" fmla="*/ 4 w 5"/>
                <a:gd name="T1" fmla="*/ 0 h 13"/>
                <a:gd name="T2" fmla="*/ 0 w 5"/>
                <a:gd name="T3" fmla="*/ 0 h 13"/>
                <a:gd name="T4" fmla="*/ 0 w 5"/>
                <a:gd name="T5" fmla="*/ 13 h 13"/>
                <a:gd name="T6" fmla="*/ 4 w 5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3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4"/>
                    <a:pt x="0" y="9"/>
                    <a:pt x="0" y="13"/>
                  </a:cubicBezTo>
                  <a:cubicBezTo>
                    <a:pt x="5" y="12"/>
                    <a:pt x="4" y="5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97"/>
            <p:cNvSpPr>
              <a:spLocks/>
            </p:cNvSpPr>
            <p:nvPr/>
          </p:nvSpPr>
          <p:spPr bwMode="auto">
            <a:xfrm>
              <a:off x="114620667" y="111342010"/>
              <a:ext cx="22310" cy="15936"/>
            </a:xfrm>
            <a:custGeom>
              <a:avLst/>
              <a:gdLst>
                <a:gd name="T0" fmla="*/ 1 w 7"/>
                <a:gd name="T1" fmla="*/ 5 h 5"/>
                <a:gd name="T2" fmla="*/ 1 w 7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7" y="2"/>
                    <a:pt x="0" y="0"/>
                    <a:pt x="1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98"/>
            <p:cNvSpPr>
              <a:spLocks/>
            </p:cNvSpPr>
            <p:nvPr/>
          </p:nvSpPr>
          <p:spPr bwMode="auto">
            <a:xfrm>
              <a:off x="115911487" y="111345197"/>
              <a:ext cx="47808" cy="111553"/>
            </a:xfrm>
            <a:custGeom>
              <a:avLst/>
              <a:gdLst>
                <a:gd name="T0" fmla="*/ 5 w 15"/>
                <a:gd name="T1" fmla="*/ 35 h 35"/>
                <a:gd name="T2" fmla="*/ 10 w 15"/>
                <a:gd name="T3" fmla="*/ 0 h 35"/>
                <a:gd name="T4" fmla="*/ 5 w 15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cubicBezTo>
                    <a:pt x="15" y="32"/>
                    <a:pt x="7" y="10"/>
                    <a:pt x="10" y="0"/>
                  </a:cubicBezTo>
                  <a:cubicBezTo>
                    <a:pt x="0" y="3"/>
                    <a:pt x="8" y="25"/>
                    <a:pt x="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99"/>
            <p:cNvSpPr>
              <a:spLocks/>
            </p:cNvSpPr>
            <p:nvPr/>
          </p:nvSpPr>
          <p:spPr bwMode="auto">
            <a:xfrm>
              <a:off x="114579233" y="111357946"/>
              <a:ext cx="57370" cy="60557"/>
            </a:xfrm>
            <a:custGeom>
              <a:avLst/>
              <a:gdLst>
                <a:gd name="T0" fmla="*/ 14 w 18"/>
                <a:gd name="T1" fmla="*/ 0 h 19"/>
                <a:gd name="T2" fmla="*/ 14 w 18"/>
                <a:gd name="T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9">
                  <a:moveTo>
                    <a:pt x="14" y="0"/>
                  </a:moveTo>
                  <a:cubicBezTo>
                    <a:pt x="0" y="1"/>
                    <a:pt x="18" y="19"/>
                    <a:pt x="1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00"/>
            <p:cNvSpPr>
              <a:spLocks/>
            </p:cNvSpPr>
            <p:nvPr/>
          </p:nvSpPr>
          <p:spPr bwMode="auto">
            <a:xfrm>
              <a:off x="114722657" y="111367508"/>
              <a:ext cx="28685" cy="31872"/>
            </a:xfrm>
            <a:custGeom>
              <a:avLst/>
              <a:gdLst>
                <a:gd name="T0" fmla="*/ 9 w 9"/>
                <a:gd name="T1" fmla="*/ 2 h 10"/>
                <a:gd name="T2" fmla="*/ 0 w 9"/>
                <a:gd name="T3" fmla="*/ 10 h 10"/>
                <a:gd name="T4" fmla="*/ 9 w 9"/>
                <a:gd name="T5" fmla="*/ 10 h 10"/>
                <a:gd name="T6" fmla="*/ 9 w 9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9" y="2"/>
                  </a:moveTo>
                  <a:cubicBezTo>
                    <a:pt x="1" y="0"/>
                    <a:pt x="0" y="5"/>
                    <a:pt x="0" y="10"/>
                  </a:cubicBezTo>
                  <a:cubicBezTo>
                    <a:pt x="3" y="10"/>
                    <a:pt x="6" y="10"/>
                    <a:pt x="9" y="10"/>
                  </a:cubicBezTo>
                  <a:cubicBezTo>
                    <a:pt x="9" y="7"/>
                    <a:pt x="9" y="4"/>
                    <a:pt x="9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01"/>
            <p:cNvSpPr>
              <a:spLocks/>
            </p:cNvSpPr>
            <p:nvPr/>
          </p:nvSpPr>
          <p:spPr bwMode="auto">
            <a:xfrm>
              <a:off x="115143369" y="111380257"/>
              <a:ext cx="12749" cy="15936"/>
            </a:xfrm>
            <a:custGeom>
              <a:avLst/>
              <a:gdLst>
                <a:gd name="T0" fmla="*/ 1 w 4"/>
                <a:gd name="T1" fmla="*/ 2 h 5"/>
                <a:gd name="T2" fmla="*/ 1 w 4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">
                  <a:moveTo>
                    <a:pt x="1" y="2"/>
                  </a:moveTo>
                  <a:cubicBezTo>
                    <a:pt x="0" y="0"/>
                    <a:pt x="4" y="5"/>
                    <a:pt x="1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02"/>
            <p:cNvSpPr>
              <a:spLocks/>
            </p:cNvSpPr>
            <p:nvPr/>
          </p:nvSpPr>
          <p:spPr bwMode="auto">
            <a:xfrm>
              <a:off x="115819058" y="111361133"/>
              <a:ext cx="47808" cy="117927"/>
            </a:xfrm>
            <a:custGeom>
              <a:avLst/>
              <a:gdLst>
                <a:gd name="T0" fmla="*/ 12 w 15"/>
                <a:gd name="T1" fmla="*/ 21 h 37"/>
                <a:gd name="T2" fmla="*/ 3 w 15"/>
                <a:gd name="T3" fmla="*/ 4 h 37"/>
                <a:gd name="T4" fmla="*/ 12 w 15"/>
                <a:gd name="T5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37">
                  <a:moveTo>
                    <a:pt x="12" y="21"/>
                  </a:moveTo>
                  <a:cubicBezTo>
                    <a:pt x="0" y="24"/>
                    <a:pt x="15" y="0"/>
                    <a:pt x="3" y="4"/>
                  </a:cubicBezTo>
                  <a:cubicBezTo>
                    <a:pt x="1" y="13"/>
                    <a:pt x="5" y="37"/>
                    <a:pt x="12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03"/>
            <p:cNvSpPr>
              <a:spLocks/>
            </p:cNvSpPr>
            <p:nvPr/>
          </p:nvSpPr>
          <p:spPr bwMode="auto">
            <a:xfrm>
              <a:off x="114929826" y="111396193"/>
              <a:ext cx="15936" cy="12749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0" y="0"/>
                    <a:pt x="5" y="4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04"/>
            <p:cNvSpPr>
              <a:spLocks/>
            </p:cNvSpPr>
            <p:nvPr/>
          </p:nvSpPr>
          <p:spPr bwMode="auto">
            <a:xfrm>
              <a:off x="115105123" y="111345197"/>
              <a:ext cx="15936" cy="111553"/>
            </a:xfrm>
            <a:custGeom>
              <a:avLst/>
              <a:gdLst>
                <a:gd name="T0" fmla="*/ 0 w 5"/>
                <a:gd name="T1" fmla="*/ 17 h 35"/>
                <a:gd name="T2" fmla="*/ 0 w 5"/>
                <a:gd name="T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35">
                  <a:moveTo>
                    <a:pt x="0" y="17"/>
                  </a:moveTo>
                  <a:cubicBezTo>
                    <a:pt x="5" y="35"/>
                    <a:pt x="5" y="0"/>
                    <a:pt x="0" y="1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05"/>
            <p:cNvSpPr>
              <a:spLocks/>
            </p:cNvSpPr>
            <p:nvPr/>
          </p:nvSpPr>
          <p:spPr bwMode="auto">
            <a:xfrm>
              <a:off x="114678036" y="111399380"/>
              <a:ext cx="60557" cy="76493"/>
            </a:xfrm>
            <a:custGeom>
              <a:avLst/>
              <a:gdLst>
                <a:gd name="T0" fmla="*/ 14 w 19"/>
                <a:gd name="T1" fmla="*/ 0 h 24"/>
                <a:gd name="T2" fmla="*/ 14 w 19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" h="24">
                  <a:moveTo>
                    <a:pt x="14" y="0"/>
                  </a:moveTo>
                  <a:cubicBezTo>
                    <a:pt x="0" y="6"/>
                    <a:pt x="19" y="24"/>
                    <a:pt x="1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06"/>
            <p:cNvSpPr>
              <a:spLocks/>
            </p:cNvSpPr>
            <p:nvPr/>
          </p:nvSpPr>
          <p:spPr bwMode="auto">
            <a:xfrm>
              <a:off x="114885205" y="111408942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5" y="5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07"/>
            <p:cNvSpPr>
              <a:spLocks/>
            </p:cNvSpPr>
            <p:nvPr/>
          </p:nvSpPr>
          <p:spPr bwMode="auto">
            <a:xfrm>
              <a:off x="114681224" y="111412129"/>
              <a:ext cx="15936" cy="22310"/>
            </a:xfrm>
            <a:custGeom>
              <a:avLst/>
              <a:gdLst>
                <a:gd name="T0" fmla="*/ 0 w 5"/>
                <a:gd name="T1" fmla="*/ 1 h 7"/>
                <a:gd name="T2" fmla="*/ 0 w 5"/>
                <a:gd name="T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0" y="1"/>
                  </a:moveTo>
                  <a:cubicBezTo>
                    <a:pt x="2" y="7"/>
                    <a:pt x="5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08"/>
            <p:cNvSpPr>
              <a:spLocks/>
            </p:cNvSpPr>
            <p:nvPr/>
          </p:nvSpPr>
          <p:spPr bwMode="auto">
            <a:xfrm>
              <a:off x="115133808" y="111415316"/>
              <a:ext cx="12748" cy="28685"/>
            </a:xfrm>
            <a:custGeom>
              <a:avLst/>
              <a:gdLst>
                <a:gd name="T0" fmla="*/ 4 w 4"/>
                <a:gd name="T1" fmla="*/ 0 h 9"/>
                <a:gd name="T2" fmla="*/ 0 w 4"/>
                <a:gd name="T3" fmla="*/ 9 h 9"/>
                <a:gd name="T4" fmla="*/ 4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cubicBezTo>
                    <a:pt x="0" y="0"/>
                    <a:pt x="1" y="5"/>
                    <a:pt x="0" y="9"/>
                  </a:cubicBezTo>
                  <a:cubicBezTo>
                    <a:pt x="4" y="9"/>
                    <a:pt x="3" y="3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09"/>
            <p:cNvSpPr>
              <a:spLocks/>
            </p:cNvSpPr>
            <p:nvPr/>
          </p:nvSpPr>
          <p:spPr bwMode="auto">
            <a:xfrm>
              <a:off x="114872456" y="111437626"/>
              <a:ext cx="15936" cy="15937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10"/>
            <p:cNvSpPr>
              <a:spLocks/>
            </p:cNvSpPr>
            <p:nvPr/>
          </p:nvSpPr>
          <p:spPr bwMode="auto">
            <a:xfrm>
              <a:off x="115073251" y="111444001"/>
              <a:ext cx="31872" cy="57370"/>
            </a:xfrm>
            <a:custGeom>
              <a:avLst/>
              <a:gdLst>
                <a:gd name="T0" fmla="*/ 1 w 10"/>
                <a:gd name="T1" fmla="*/ 18 h 18"/>
                <a:gd name="T2" fmla="*/ 10 w 10"/>
                <a:gd name="T3" fmla="*/ 9 h 18"/>
                <a:gd name="T4" fmla="*/ 10 w 10"/>
                <a:gd name="T5" fmla="*/ 0 h 18"/>
                <a:gd name="T6" fmla="*/ 1 w 10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8">
                  <a:moveTo>
                    <a:pt x="1" y="18"/>
                  </a:moveTo>
                  <a:cubicBezTo>
                    <a:pt x="6" y="16"/>
                    <a:pt x="4" y="9"/>
                    <a:pt x="10" y="9"/>
                  </a:cubicBezTo>
                  <a:cubicBezTo>
                    <a:pt x="10" y="6"/>
                    <a:pt x="10" y="3"/>
                    <a:pt x="10" y="0"/>
                  </a:cubicBezTo>
                  <a:cubicBezTo>
                    <a:pt x="2" y="1"/>
                    <a:pt x="0" y="7"/>
                    <a:pt x="1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11"/>
            <p:cNvSpPr>
              <a:spLocks/>
            </p:cNvSpPr>
            <p:nvPr/>
          </p:nvSpPr>
          <p:spPr bwMode="auto">
            <a:xfrm>
              <a:off x="114687598" y="111466311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12"/>
            <p:cNvSpPr>
              <a:spLocks/>
            </p:cNvSpPr>
            <p:nvPr/>
          </p:nvSpPr>
          <p:spPr bwMode="auto">
            <a:xfrm>
              <a:off x="114901141" y="111494996"/>
              <a:ext cx="15936" cy="12749"/>
            </a:xfrm>
            <a:custGeom>
              <a:avLst/>
              <a:gdLst>
                <a:gd name="T0" fmla="*/ 2 w 5"/>
                <a:gd name="T1" fmla="*/ 2 h 4"/>
                <a:gd name="T2" fmla="*/ 2 w 5"/>
                <a:gd name="T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4">
                  <a:moveTo>
                    <a:pt x="2" y="2"/>
                  </a:moveTo>
                  <a:cubicBezTo>
                    <a:pt x="5" y="4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13"/>
            <p:cNvSpPr>
              <a:spLocks/>
            </p:cNvSpPr>
            <p:nvPr/>
          </p:nvSpPr>
          <p:spPr bwMode="auto">
            <a:xfrm>
              <a:off x="115927423" y="111501371"/>
              <a:ext cx="28685" cy="25497"/>
            </a:xfrm>
            <a:custGeom>
              <a:avLst/>
              <a:gdLst>
                <a:gd name="T0" fmla="*/ 0 w 9"/>
                <a:gd name="T1" fmla="*/ 8 h 8"/>
                <a:gd name="T2" fmla="*/ 9 w 9"/>
                <a:gd name="T3" fmla="*/ 8 h 8"/>
                <a:gd name="T4" fmla="*/ 9 w 9"/>
                <a:gd name="T5" fmla="*/ 0 h 8"/>
                <a:gd name="T6" fmla="*/ 0 w 9"/>
                <a:gd name="T7" fmla="*/ 0 h 8"/>
                <a:gd name="T8" fmla="*/ 0 w 9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cubicBezTo>
                    <a:pt x="3" y="8"/>
                    <a:pt x="6" y="8"/>
                    <a:pt x="9" y="8"/>
                  </a:cubicBezTo>
                  <a:cubicBezTo>
                    <a:pt x="9" y="6"/>
                    <a:pt x="9" y="3"/>
                    <a:pt x="9" y="0"/>
                  </a:cubicBezTo>
                  <a:cubicBezTo>
                    <a:pt x="6" y="0"/>
                    <a:pt x="3" y="0"/>
                    <a:pt x="0" y="0"/>
                  </a:cubicBezTo>
                  <a:cubicBezTo>
                    <a:pt x="0" y="3"/>
                    <a:pt x="0" y="6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14"/>
            <p:cNvSpPr>
              <a:spLocks/>
            </p:cNvSpPr>
            <p:nvPr/>
          </p:nvSpPr>
          <p:spPr bwMode="auto">
            <a:xfrm>
              <a:off x="114885205" y="111523681"/>
              <a:ext cx="15936" cy="12749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5" y="4"/>
                    <a:pt x="0" y="0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15"/>
            <p:cNvSpPr>
              <a:spLocks/>
            </p:cNvSpPr>
            <p:nvPr/>
          </p:nvSpPr>
          <p:spPr bwMode="auto">
            <a:xfrm>
              <a:off x="116007104" y="111523681"/>
              <a:ext cx="15936" cy="12749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0" y="0"/>
                    <a:pt x="5" y="4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16"/>
            <p:cNvSpPr>
              <a:spLocks/>
            </p:cNvSpPr>
            <p:nvPr/>
          </p:nvSpPr>
          <p:spPr bwMode="auto">
            <a:xfrm>
              <a:off x="114866082" y="111510932"/>
              <a:ext cx="54182" cy="60557"/>
            </a:xfrm>
            <a:custGeom>
              <a:avLst/>
              <a:gdLst>
                <a:gd name="T0" fmla="*/ 4 w 17"/>
                <a:gd name="T1" fmla="*/ 19 h 19"/>
                <a:gd name="T2" fmla="*/ 4 w 17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19">
                  <a:moveTo>
                    <a:pt x="4" y="19"/>
                  </a:moveTo>
                  <a:cubicBezTo>
                    <a:pt x="17" y="18"/>
                    <a:pt x="0" y="0"/>
                    <a:pt x="4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17"/>
            <p:cNvSpPr>
              <a:spLocks/>
            </p:cNvSpPr>
            <p:nvPr/>
          </p:nvSpPr>
          <p:spPr bwMode="auto">
            <a:xfrm>
              <a:off x="116054912" y="111670293"/>
              <a:ext cx="19123" cy="19123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3" y="6"/>
                    <a:pt x="6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118"/>
            <p:cNvSpPr>
              <a:spLocks/>
            </p:cNvSpPr>
            <p:nvPr/>
          </p:nvSpPr>
          <p:spPr bwMode="auto">
            <a:xfrm>
              <a:off x="114474055" y="112148375"/>
              <a:ext cx="15936" cy="12748"/>
            </a:xfrm>
            <a:custGeom>
              <a:avLst/>
              <a:gdLst>
                <a:gd name="T0" fmla="*/ 2 w 5"/>
                <a:gd name="T1" fmla="*/ 1 h 4"/>
                <a:gd name="T2" fmla="*/ 2 w 5"/>
                <a:gd name="T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0" y="0"/>
                    <a:pt x="5" y="4"/>
                    <a:pt x="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119"/>
            <p:cNvSpPr>
              <a:spLocks/>
            </p:cNvSpPr>
            <p:nvPr/>
          </p:nvSpPr>
          <p:spPr bwMode="auto">
            <a:xfrm>
              <a:off x="114413498" y="112196183"/>
              <a:ext cx="76493" cy="481269"/>
            </a:xfrm>
            <a:custGeom>
              <a:avLst/>
              <a:gdLst>
                <a:gd name="T0" fmla="*/ 17 w 24"/>
                <a:gd name="T1" fmla="*/ 0 h 151"/>
                <a:gd name="T2" fmla="*/ 3 w 24"/>
                <a:gd name="T3" fmla="*/ 151 h 151"/>
                <a:gd name="T4" fmla="*/ 17 w 24"/>
                <a:gd name="T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1">
                  <a:moveTo>
                    <a:pt x="17" y="0"/>
                  </a:moveTo>
                  <a:cubicBezTo>
                    <a:pt x="8" y="45"/>
                    <a:pt x="0" y="93"/>
                    <a:pt x="3" y="151"/>
                  </a:cubicBezTo>
                  <a:cubicBezTo>
                    <a:pt x="21" y="117"/>
                    <a:pt x="24" y="44"/>
                    <a:pt x="1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120"/>
            <p:cNvSpPr>
              <a:spLocks/>
            </p:cNvSpPr>
            <p:nvPr/>
          </p:nvSpPr>
          <p:spPr bwMode="auto">
            <a:xfrm>
              <a:off x="116491560" y="112358731"/>
              <a:ext cx="12749" cy="15936"/>
            </a:xfrm>
            <a:custGeom>
              <a:avLst/>
              <a:gdLst>
                <a:gd name="T0" fmla="*/ 1 w 4"/>
                <a:gd name="T1" fmla="*/ 2 h 5"/>
                <a:gd name="T2" fmla="*/ 1 w 4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5">
                  <a:moveTo>
                    <a:pt x="1" y="2"/>
                  </a:moveTo>
                  <a:cubicBezTo>
                    <a:pt x="4" y="5"/>
                    <a:pt x="0" y="0"/>
                    <a:pt x="1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121"/>
            <p:cNvSpPr>
              <a:spLocks/>
            </p:cNvSpPr>
            <p:nvPr/>
          </p:nvSpPr>
          <p:spPr bwMode="auto">
            <a:xfrm>
              <a:off x="116182400" y="112381041"/>
              <a:ext cx="299598" cy="70119"/>
            </a:xfrm>
            <a:custGeom>
              <a:avLst/>
              <a:gdLst>
                <a:gd name="T0" fmla="*/ 94 w 94"/>
                <a:gd name="T1" fmla="*/ 0 h 22"/>
                <a:gd name="T2" fmla="*/ 0 w 94"/>
                <a:gd name="T3" fmla="*/ 17 h 22"/>
                <a:gd name="T4" fmla="*/ 94 w 94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22">
                  <a:moveTo>
                    <a:pt x="94" y="0"/>
                  </a:moveTo>
                  <a:cubicBezTo>
                    <a:pt x="66" y="9"/>
                    <a:pt x="22" y="1"/>
                    <a:pt x="0" y="17"/>
                  </a:cubicBezTo>
                  <a:cubicBezTo>
                    <a:pt x="34" y="22"/>
                    <a:pt x="75" y="21"/>
                    <a:pt x="9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122"/>
            <p:cNvSpPr>
              <a:spLocks/>
            </p:cNvSpPr>
            <p:nvPr/>
          </p:nvSpPr>
          <p:spPr bwMode="auto">
            <a:xfrm>
              <a:off x="114467680" y="112435224"/>
              <a:ext cx="86055" cy="143424"/>
            </a:xfrm>
            <a:custGeom>
              <a:avLst/>
              <a:gdLst>
                <a:gd name="T0" fmla="*/ 13 w 27"/>
                <a:gd name="T1" fmla="*/ 45 h 45"/>
                <a:gd name="T2" fmla="*/ 13 w 27"/>
                <a:gd name="T3" fmla="*/ 0 h 45"/>
                <a:gd name="T4" fmla="*/ 13 w 27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45">
                  <a:moveTo>
                    <a:pt x="13" y="45"/>
                  </a:moveTo>
                  <a:cubicBezTo>
                    <a:pt x="8" y="27"/>
                    <a:pt x="27" y="11"/>
                    <a:pt x="13" y="0"/>
                  </a:cubicBezTo>
                  <a:cubicBezTo>
                    <a:pt x="16" y="16"/>
                    <a:pt x="0" y="34"/>
                    <a:pt x="13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123"/>
            <p:cNvSpPr>
              <a:spLocks/>
            </p:cNvSpPr>
            <p:nvPr/>
          </p:nvSpPr>
          <p:spPr bwMode="auto">
            <a:xfrm>
              <a:off x="115331415" y="112508530"/>
              <a:ext cx="127488" cy="54182"/>
            </a:xfrm>
            <a:custGeom>
              <a:avLst/>
              <a:gdLst>
                <a:gd name="T0" fmla="*/ 40 w 40"/>
                <a:gd name="T1" fmla="*/ 0 h 17"/>
                <a:gd name="T2" fmla="*/ 0 w 40"/>
                <a:gd name="T3" fmla="*/ 17 h 17"/>
                <a:gd name="T4" fmla="*/ 40 w 40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7">
                  <a:moveTo>
                    <a:pt x="40" y="0"/>
                  </a:moveTo>
                  <a:cubicBezTo>
                    <a:pt x="25" y="4"/>
                    <a:pt x="10" y="7"/>
                    <a:pt x="0" y="17"/>
                  </a:cubicBezTo>
                  <a:cubicBezTo>
                    <a:pt x="20" y="17"/>
                    <a:pt x="35" y="13"/>
                    <a:pt x="4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124"/>
            <p:cNvSpPr>
              <a:spLocks/>
            </p:cNvSpPr>
            <p:nvPr/>
          </p:nvSpPr>
          <p:spPr bwMode="auto">
            <a:xfrm>
              <a:off x="115274045" y="112549963"/>
              <a:ext cx="57370" cy="57370"/>
            </a:xfrm>
            <a:custGeom>
              <a:avLst/>
              <a:gdLst>
                <a:gd name="T0" fmla="*/ 18 w 18"/>
                <a:gd name="T1" fmla="*/ 4 h 18"/>
                <a:gd name="T2" fmla="*/ 18 w 18"/>
                <a:gd name="T3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8">
                  <a:moveTo>
                    <a:pt x="18" y="4"/>
                  </a:moveTo>
                  <a:cubicBezTo>
                    <a:pt x="0" y="0"/>
                    <a:pt x="17" y="18"/>
                    <a:pt x="18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125"/>
            <p:cNvSpPr>
              <a:spLocks/>
            </p:cNvSpPr>
            <p:nvPr/>
          </p:nvSpPr>
          <p:spPr bwMode="auto">
            <a:xfrm>
              <a:off x="114493178" y="112964301"/>
              <a:ext cx="6375" cy="66931"/>
            </a:xfrm>
            <a:custGeom>
              <a:avLst/>
              <a:gdLst>
                <a:gd name="T0" fmla="*/ 0 w 2"/>
                <a:gd name="T1" fmla="*/ 21 h 21"/>
                <a:gd name="T2" fmla="*/ 1 w 2"/>
                <a:gd name="T3" fmla="*/ 13 h 21"/>
                <a:gd name="T4" fmla="*/ 0 w 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cubicBezTo>
                    <a:pt x="0" y="20"/>
                    <a:pt x="0" y="17"/>
                    <a:pt x="1" y="13"/>
                  </a:cubicBezTo>
                  <a:cubicBezTo>
                    <a:pt x="2" y="0"/>
                    <a:pt x="0" y="17"/>
                    <a:pt x="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126"/>
            <p:cNvSpPr>
              <a:spLocks/>
            </p:cNvSpPr>
            <p:nvPr/>
          </p:nvSpPr>
          <p:spPr bwMode="auto">
            <a:xfrm>
              <a:off x="114489991" y="113031232"/>
              <a:ext cx="318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127"/>
            <p:cNvSpPr>
              <a:spLocks/>
            </p:cNvSpPr>
            <p:nvPr/>
          </p:nvSpPr>
          <p:spPr bwMode="auto">
            <a:xfrm>
              <a:off x="114509114" y="113043981"/>
              <a:ext cx="22311" cy="15936"/>
            </a:xfrm>
            <a:custGeom>
              <a:avLst/>
              <a:gdLst>
                <a:gd name="T0" fmla="*/ 0 w 7"/>
                <a:gd name="T1" fmla="*/ 5 h 5"/>
                <a:gd name="T2" fmla="*/ 0 w 7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7" y="3"/>
                    <a:pt x="0" y="0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128"/>
            <p:cNvSpPr>
              <a:spLocks/>
            </p:cNvSpPr>
            <p:nvPr/>
          </p:nvSpPr>
          <p:spPr bwMode="auto">
            <a:xfrm>
              <a:off x="114489991" y="113059917"/>
              <a:ext cx="22310" cy="19123"/>
            </a:xfrm>
            <a:custGeom>
              <a:avLst/>
              <a:gdLst>
                <a:gd name="T0" fmla="*/ 6 w 7"/>
                <a:gd name="T1" fmla="*/ 0 h 6"/>
                <a:gd name="T2" fmla="*/ 6 w 7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6">
                  <a:moveTo>
                    <a:pt x="6" y="0"/>
                  </a:moveTo>
                  <a:cubicBezTo>
                    <a:pt x="0" y="3"/>
                    <a:pt x="7" y="6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129"/>
            <p:cNvSpPr>
              <a:spLocks/>
            </p:cNvSpPr>
            <p:nvPr/>
          </p:nvSpPr>
          <p:spPr bwMode="auto">
            <a:xfrm>
              <a:off x="114489991" y="113110912"/>
              <a:ext cx="15936" cy="15937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5" y="5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130"/>
            <p:cNvSpPr>
              <a:spLocks/>
            </p:cNvSpPr>
            <p:nvPr/>
          </p:nvSpPr>
          <p:spPr bwMode="auto">
            <a:xfrm>
              <a:off x="114493178" y="113139597"/>
              <a:ext cx="15936" cy="22311"/>
            </a:xfrm>
            <a:custGeom>
              <a:avLst/>
              <a:gdLst>
                <a:gd name="T0" fmla="*/ 5 w 5"/>
                <a:gd name="T1" fmla="*/ 6 h 7"/>
                <a:gd name="T2" fmla="*/ 5 w 5"/>
                <a:gd name="T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7">
                  <a:moveTo>
                    <a:pt x="5" y="6"/>
                  </a:moveTo>
                  <a:cubicBezTo>
                    <a:pt x="2" y="0"/>
                    <a:pt x="0" y="7"/>
                    <a:pt x="5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131"/>
            <p:cNvSpPr>
              <a:spLocks/>
            </p:cNvSpPr>
            <p:nvPr/>
          </p:nvSpPr>
          <p:spPr bwMode="auto">
            <a:xfrm>
              <a:off x="116035789" y="113381825"/>
              <a:ext cx="15936" cy="15937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132"/>
            <p:cNvSpPr>
              <a:spLocks/>
            </p:cNvSpPr>
            <p:nvPr/>
          </p:nvSpPr>
          <p:spPr bwMode="auto">
            <a:xfrm>
              <a:off x="116077222" y="113372264"/>
              <a:ext cx="22311" cy="19123"/>
            </a:xfrm>
            <a:custGeom>
              <a:avLst/>
              <a:gdLst>
                <a:gd name="T0" fmla="*/ 7 w 7"/>
                <a:gd name="T1" fmla="*/ 0 h 6"/>
                <a:gd name="T2" fmla="*/ 7 w 7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cubicBezTo>
                    <a:pt x="0" y="3"/>
                    <a:pt x="7" y="6"/>
                    <a:pt x="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133"/>
            <p:cNvSpPr>
              <a:spLocks/>
            </p:cNvSpPr>
            <p:nvPr/>
          </p:nvSpPr>
          <p:spPr bwMode="auto">
            <a:xfrm>
              <a:off x="116007104" y="113394574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5" y="5"/>
                    <a:pt x="0" y="0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134"/>
            <p:cNvSpPr>
              <a:spLocks/>
            </p:cNvSpPr>
            <p:nvPr/>
          </p:nvSpPr>
          <p:spPr bwMode="auto">
            <a:xfrm>
              <a:off x="115793560" y="113410510"/>
              <a:ext cx="15937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135"/>
            <p:cNvSpPr>
              <a:spLocks/>
            </p:cNvSpPr>
            <p:nvPr/>
          </p:nvSpPr>
          <p:spPr bwMode="auto">
            <a:xfrm>
              <a:off x="115921049" y="113410510"/>
              <a:ext cx="15936" cy="15936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5">
                  <a:moveTo>
                    <a:pt x="2" y="2"/>
                  </a:moveTo>
                  <a:cubicBezTo>
                    <a:pt x="0" y="0"/>
                    <a:pt x="5" y="5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136"/>
            <p:cNvSpPr>
              <a:spLocks/>
            </p:cNvSpPr>
            <p:nvPr/>
          </p:nvSpPr>
          <p:spPr bwMode="auto">
            <a:xfrm>
              <a:off x="116214272" y="113458319"/>
              <a:ext cx="3188" cy="31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137"/>
            <p:cNvSpPr>
              <a:spLocks/>
            </p:cNvSpPr>
            <p:nvPr/>
          </p:nvSpPr>
          <p:spPr bwMode="auto">
            <a:xfrm>
              <a:off x="116211085" y="113458319"/>
              <a:ext cx="3187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138"/>
            <p:cNvSpPr>
              <a:spLocks/>
            </p:cNvSpPr>
            <p:nvPr/>
          </p:nvSpPr>
          <p:spPr bwMode="auto">
            <a:xfrm>
              <a:off x="116182400" y="113455131"/>
              <a:ext cx="22311" cy="15936"/>
            </a:xfrm>
            <a:custGeom>
              <a:avLst/>
              <a:gdLst>
                <a:gd name="T0" fmla="*/ 0 w 7"/>
                <a:gd name="T1" fmla="*/ 5 h 5"/>
                <a:gd name="T2" fmla="*/ 0 w 7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7" y="3"/>
                    <a:pt x="0" y="0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139"/>
            <p:cNvSpPr>
              <a:spLocks/>
            </p:cNvSpPr>
            <p:nvPr/>
          </p:nvSpPr>
          <p:spPr bwMode="auto">
            <a:xfrm>
              <a:off x="115360100" y="113471067"/>
              <a:ext cx="22310" cy="15936"/>
            </a:xfrm>
            <a:custGeom>
              <a:avLst/>
              <a:gdLst>
                <a:gd name="T0" fmla="*/ 0 w 7"/>
                <a:gd name="T1" fmla="*/ 5 h 5"/>
                <a:gd name="T2" fmla="*/ 0 w 7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7" y="2"/>
                    <a:pt x="0" y="0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140"/>
            <p:cNvSpPr>
              <a:spLocks/>
            </p:cNvSpPr>
            <p:nvPr/>
          </p:nvSpPr>
          <p:spPr bwMode="auto">
            <a:xfrm>
              <a:off x="116163277" y="113471067"/>
              <a:ext cx="22310" cy="19124"/>
            </a:xfrm>
            <a:custGeom>
              <a:avLst/>
              <a:gdLst>
                <a:gd name="T0" fmla="*/ 6 w 7"/>
                <a:gd name="T1" fmla="*/ 0 h 6"/>
                <a:gd name="T2" fmla="*/ 6 w 7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6">
                  <a:moveTo>
                    <a:pt x="6" y="0"/>
                  </a:moveTo>
                  <a:cubicBezTo>
                    <a:pt x="0" y="3"/>
                    <a:pt x="7" y="6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141"/>
            <p:cNvSpPr>
              <a:spLocks/>
            </p:cNvSpPr>
            <p:nvPr/>
          </p:nvSpPr>
          <p:spPr bwMode="auto">
            <a:xfrm>
              <a:off x="116029414" y="113544373"/>
              <a:ext cx="41434" cy="19124"/>
            </a:xfrm>
            <a:custGeom>
              <a:avLst/>
              <a:gdLst>
                <a:gd name="T0" fmla="*/ 13 w 13"/>
                <a:gd name="T1" fmla="*/ 0 h 6"/>
                <a:gd name="T2" fmla="*/ 0 w 13"/>
                <a:gd name="T3" fmla="*/ 0 h 6"/>
                <a:gd name="T4" fmla="*/ 13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1" y="5"/>
                    <a:pt x="13" y="6"/>
                    <a:pt x="1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142"/>
            <p:cNvSpPr>
              <a:spLocks/>
            </p:cNvSpPr>
            <p:nvPr/>
          </p:nvSpPr>
          <p:spPr bwMode="auto">
            <a:xfrm>
              <a:off x="115972044" y="113557122"/>
              <a:ext cx="28685" cy="15936"/>
            </a:xfrm>
            <a:custGeom>
              <a:avLst/>
              <a:gdLst>
                <a:gd name="T0" fmla="*/ 9 w 9"/>
                <a:gd name="T1" fmla="*/ 0 h 5"/>
                <a:gd name="T2" fmla="*/ 0 w 9"/>
                <a:gd name="T3" fmla="*/ 5 h 5"/>
                <a:gd name="T4" fmla="*/ 9 w 9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cubicBezTo>
                    <a:pt x="5" y="1"/>
                    <a:pt x="0" y="0"/>
                    <a:pt x="0" y="5"/>
                  </a:cubicBezTo>
                  <a:cubicBezTo>
                    <a:pt x="3" y="4"/>
                    <a:pt x="8" y="4"/>
                    <a:pt x="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143"/>
            <p:cNvSpPr>
              <a:spLocks/>
            </p:cNvSpPr>
            <p:nvPr/>
          </p:nvSpPr>
          <p:spPr bwMode="auto">
            <a:xfrm>
              <a:off x="115203926" y="113780227"/>
              <a:ext cx="22311" cy="19123"/>
            </a:xfrm>
            <a:custGeom>
              <a:avLst/>
              <a:gdLst>
                <a:gd name="T0" fmla="*/ 0 w 7"/>
                <a:gd name="T1" fmla="*/ 6 h 6"/>
                <a:gd name="T2" fmla="*/ 0 w 7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6">
                  <a:moveTo>
                    <a:pt x="0" y="6"/>
                  </a:moveTo>
                  <a:cubicBezTo>
                    <a:pt x="7" y="3"/>
                    <a:pt x="0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144"/>
            <p:cNvSpPr>
              <a:spLocks/>
            </p:cNvSpPr>
            <p:nvPr/>
          </p:nvSpPr>
          <p:spPr bwMode="auto">
            <a:xfrm>
              <a:off x="115047753" y="113786601"/>
              <a:ext cx="156173" cy="79681"/>
            </a:xfrm>
            <a:custGeom>
              <a:avLst/>
              <a:gdLst>
                <a:gd name="T0" fmla="*/ 0 w 49"/>
                <a:gd name="T1" fmla="*/ 22 h 25"/>
                <a:gd name="T2" fmla="*/ 49 w 49"/>
                <a:gd name="T3" fmla="*/ 4 h 25"/>
                <a:gd name="T4" fmla="*/ 0 w 49"/>
                <a:gd name="T5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25">
                  <a:moveTo>
                    <a:pt x="0" y="22"/>
                  </a:moveTo>
                  <a:cubicBezTo>
                    <a:pt x="14" y="25"/>
                    <a:pt x="46" y="24"/>
                    <a:pt x="49" y="4"/>
                  </a:cubicBezTo>
                  <a:cubicBezTo>
                    <a:pt x="27" y="9"/>
                    <a:pt x="10" y="0"/>
                    <a:pt x="0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145"/>
            <p:cNvSpPr>
              <a:spLocks/>
            </p:cNvSpPr>
            <p:nvPr/>
          </p:nvSpPr>
          <p:spPr bwMode="auto">
            <a:xfrm>
              <a:off x="116752911" y="113767478"/>
              <a:ext cx="54183" cy="60557"/>
            </a:xfrm>
            <a:custGeom>
              <a:avLst/>
              <a:gdLst>
                <a:gd name="T0" fmla="*/ 13 w 17"/>
                <a:gd name="T1" fmla="*/ 19 h 19"/>
                <a:gd name="T2" fmla="*/ 13 w 17"/>
                <a:gd name="T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19">
                  <a:moveTo>
                    <a:pt x="13" y="19"/>
                  </a:moveTo>
                  <a:cubicBezTo>
                    <a:pt x="17" y="0"/>
                    <a:pt x="0" y="18"/>
                    <a:pt x="13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146"/>
            <p:cNvSpPr>
              <a:spLocks/>
            </p:cNvSpPr>
            <p:nvPr/>
          </p:nvSpPr>
          <p:spPr bwMode="auto">
            <a:xfrm>
              <a:off x="117106692" y="115160289"/>
              <a:ext cx="41433" cy="35060"/>
            </a:xfrm>
            <a:custGeom>
              <a:avLst/>
              <a:gdLst>
                <a:gd name="T0" fmla="*/ 13 w 13"/>
                <a:gd name="T1" fmla="*/ 9 h 11"/>
                <a:gd name="T2" fmla="*/ 0 w 13"/>
                <a:gd name="T3" fmla="*/ 0 h 11"/>
                <a:gd name="T4" fmla="*/ 0 w 13"/>
                <a:gd name="T5" fmla="*/ 11 h 11"/>
                <a:gd name="T6" fmla="*/ 13 w 13"/>
                <a:gd name="T7" fmla="*/ 11 h 11"/>
                <a:gd name="T8" fmla="*/ 13 w 13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13" y="9"/>
                  </a:moveTo>
                  <a:cubicBezTo>
                    <a:pt x="7" y="8"/>
                    <a:pt x="6" y="2"/>
                    <a:pt x="0" y="0"/>
                  </a:cubicBezTo>
                  <a:cubicBezTo>
                    <a:pt x="0" y="4"/>
                    <a:pt x="0" y="7"/>
                    <a:pt x="0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147"/>
            <p:cNvSpPr>
              <a:spLocks/>
            </p:cNvSpPr>
            <p:nvPr/>
          </p:nvSpPr>
          <p:spPr bwMode="auto">
            <a:xfrm>
              <a:off x="117046135" y="115188974"/>
              <a:ext cx="22310" cy="6375"/>
            </a:xfrm>
            <a:custGeom>
              <a:avLst/>
              <a:gdLst>
                <a:gd name="T0" fmla="*/ 6 w 7"/>
                <a:gd name="T1" fmla="*/ 0 h 2"/>
                <a:gd name="T2" fmla="*/ 0 w 7"/>
                <a:gd name="T3" fmla="*/ 2 h 2"/>
                <a:gd name="T4" fmla="*/ 7 w 7"/>
                <a:gd name="T5" fmla="*/ 2 h 2"/>
                <a:gd name="T6" fmla="*/ 6 w 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">
                  <a:moveTo>
                    <a:pt x="6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6" y="1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148"/>
            <p:cNvSpPr>
              <a:spLocks/>
            </p:cNvSpPr>
            <p:nvPr/>
          </p:nvSpPr>
          <p:spPr bwMode="auto">
            <a:xfrm>
              <a:off x="113983224" y="113869469"/>
              <a:ext cx="3968079" cy="1338629"/>
            </a:xfrm>
            <a:custGeom>
              <a:avLst/>
              <a:gdLst>
                <a:gd name="T0" fmla="*/ 1245 w 1245"/>
                <a:gd name="T1" fmla="*/ 144 h 420"/>
                <a:gd name="T2" fmla="*/ 1245 w 1245"/>
                <a:gd name="T3" fmla="*/ 61 h 420"/>
                <a:gd name="T4" fmla="*/ 1038 w 1245"/>
                <a:gd name="T5" fmla="*/ 0 h 420"/>
                <a:gd name="T6" fmla="*/ 757 w 1245"/>
                <a:gd name="T7" fmla="*/ 330 h 420"/>
                <a:gd name="T8" fmla="*/ 463 w 1245"/>
                <a:gd name="T9" fmla="*/ 289 h 420"/>
                <a:gd name="T10" fmla="*/ 317 w 1245"/>
                <a:gd name="T11" fmla="*/ 67 h 420"/>
                <a:gd name="T12" fmla="*/ 299 w 1245"/>
                <a:gd name="T13" fmla="*/ 5 h 420"/>
                <a:gd name="T14" fmla="*/ 152 w 1245"/>
                <a:gd name="T15" fmla="*/ 45 h 420"/>
                <a:gd name="T16" fmla="*/ 0 w 1245"/>
                <a:gd name="T17" fmla="*/ 98 h 420"/>
                <a:gd name="T18" fmla="*/ 32 w 1245"/>
                <a:gd name="T19" fmla="*/ 129 h 420"/>
                <a:gd name="T20" fmla="*/ 168 w 1245"/>
                <a:gd name="T21" fmla="*/ 416 h 420"/>
                <a:gd name="T22" fmla="*/ 925 w 1245"/>
                <a:gd name="T23" fmla="*/ 416 h 420"/>
                <a:gd name="T24" fmla="*/ 926 w 1245"/>
                <a:gd name="T25" fmla="*/ 414 h 420"/>
                <a:gd name="T26" fmla="*/ 909 w 1245"/>
                <a:gd name="T27" fmla="*/ 414 h 420"/>
                <a:gd name="T28" fmla="*/ 922 w 1245"/>
                <a:gd name="T29" fmla="*/ 374 h 420"/>
                <a:gd name="T30" fmla="*/ 944 w 1245"/>
                <a:gd name="T31" fmla="*/ 352 h 420"/>
                <a:gd name="T32" fmla="*/ 975 w 1245"/>
                <a:gd name="T33" fmla="*/ 352 h 420"/>
                <a:gd name="T34" fmla="*/ 989 w 1245"/>
                <a:gd name="T35" fmla="*/ 379 h 420"/>
                <a:gd name="T36" fmla="*/ 971 w 1245"/>
                <a:gd name="T37" fmla="*/ 392 h 420"/>
                <a:gd name="T38" fmla="*/ 1002 w 1245"/>
                <a:gd name="T39" fmla="*/ 401 h 420"/>
                <a:gd name="T40" fmla="*/ 1016 w 1245"/>
                <a:gd name="T41" fmla="*/ 379 h 420"/>
                <a:gd name="T42" fmla="*/ 1056 w 1245"/>
                <a:gd name="T43" fmla="*/ 396 h 420"/>
                <a:gd name="T44" fmla="*/ 1042 w 1245"/>
                <a:gd name="T45" fmla="*/ 414 h 420"/>
                <a:gd name="T46" fmla="*/ 1043 w 1245"/>
                <a:gd name="T47" fmla="*/ 416 h 420"/>
                <a:gd name="T48" fmla="*/ 1084 w 1245"/>
                <a:gd name="T49" fmla="*/ 416 h 420"/>
                <a:gd name="T50" fmla="*/ 1245 w 1245"/>
                <a:gd name="T51" fmla="*/ 144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5" h="420">
                  <a:moveTo>
                    <a:pt x="1245" y="144"/>
                  </a:moveTo>
                  <a:cubicBezTo>
                    <a:pt x="1245" y="61"/>
                    <a:pt x="1245" y="61"/>
                    <a:pt x="1245" y="61"/>
                  </a:cubicBezTo>
                  <a:cubicBezTo>
                    <a:pt x="1182" y="36"/>
                    <a:pt x="1093" y="30"/>
                    <a:pt x="1038" y="0"/>
                  </a:cubicBezTo>
                  <a:cubicBezTo>
                    <a:pt x="952" y="106"/>
                    <a:pt x="907" y="290"/>
                    <a:pt x="757" y="330"/>
                  </a:cubicBezTo>
                  <a:cubicBezTo>
                    <a:pt x="668" y="353"/>
                    <a:pt x="520" y="334"/>
                    <a:pt x="463" y="289"/>
                  </a:cubicBezTo>
                  <a:cubicBezTo>
                    <a:pt x="400" y="240"/>
                    <a:pt x="352" y="152"/>
                    <a:pt x="317" y="67"/>
                  </a:cubicBezTo>
                  <a:cubicBezTo>
                    <a:pt x="308" y="46"/>
                    <a:pt x="296" y="25"/>
                    <a:pt x="299" y="5"/>
                  </a:cubicBezTo>
                  <a:cubicBezTo>
                    <a:pt x="253" y="0"/>
                    <a:pt x="204" y="32"/>
                    <a:pt x="152" y="45"/>
                  </a:cubicBezTo>
                  <a:cubicBezTo>
                    <a:pt x="93" y="59"/>
                    <a:pt x="36" y="60"/>
                    <a:pt x="0" y="98"/>
                  </a:cubicBezTo>
                  <a:cubicBezTo>
                    <a:pt x="5" y="110"/>
                    <a:pt x="21" y="120"/>
                    <a:pt x="32" y="129"/>
                  </a:cubicBezTo>
                  <a:cubicBezTo>
                    <a:pt x="85" y="179"/>
                    <a:pt x="154" y="307"/>
                    <a:pt x="168" y="416"/>
                  </a:cubicBezTo>
                  <a:cubicBezTo>
                    <a:pt x="925" y="416"/>
                    <a:pt x="925" y="416"/>
                    <a:pt x="925" y="416"/>
                  </a:cubicBezTo>
                  <a:cubicBezTo>
                    <a:pt x="926" y="415"/>
                    <a:pt x="926" y="415"/>
                    <a:pt x="926" y="414"/>
                  </a:cubicBezTo>
                  <a:cubicBezTo>
                    <a:pt x="925" y="403"/>
                    <a:pt x="919" y="420"/>
                    <a:pt x="909" y="414"/>
                  </a:cubicBezTo>
                  <a:cubicBezTo>
                    <a:pt x="913" y="392"/>
                    <a:pt x="932" y="402"/>
                    <a:pt x="922" y="374"/>
                  </a:cubicBezTo>
                  <a:cubicBezTo>
                    <a:pt x="940" y="378"/>
                    <a:pt x="945" y="367"/>
                    <a:pt x="944" y="352"/>
                  </a:cubicBezTo>
                  <a:cubicBezTo>
                    <a:pt x="959" y="362"/>
                    <a:pt x="959" y="358"/>
                    <a:pt x="975" y="352"/>
                  </a:cubicBezTo>
                  <a:cubicBezTo>
                    <a:pt x="970" y="371"/>
                    <a:pt x="972" y="374"/>
                    <a:pt x="989" y="379"/>
                  </a:cubicBezTo>
                  <a:cubicBezTo>
                    <a:pt x="988" y="388"/>
                    <a:pt x="977" y="387"/>
                    <a:pt x="971" y="392"/>
                  </a:cubicBezTo>
                  <a:cubicBezTo>
                    <a:pt x="976" y="412"/>
                    <a:pt x="993" y="379"/>
                    <a:pt x="1002" y="401"/>
                  </a:cubicBezTo>
                  <a:cubicBezTo>
                    <a:pt x="1010" y="397"/>
                    <a:pt x="1010" y="385"/>
                    <a:pt x="1016" y="379"/>
                  </a:cubicBezTo>
                  <a:cubicBezTo>
                    <a:pt x="1032" y="389"/>
                    <a:pt x="1026" y="407"/>
                    <a:pt x="1056" y="396"/>
                  </a:cubicBezTo>
                  <a:cubicBezTo>
                    <a:pt x="1057" y="408"/>
                    <a:pt x="1054" y="416"/>
                    <a:pt x="1042" y="414"/>
                  </a:cubicBezTo>
                  <a:cubicBezTo>
                    <a:pt x="1042" y="415"/>
                    <a:pt x="1043" y="415"/>
                    <a:pt x="1043" y="416"/>
                  </a:cubicBezTo>
                  <a:cubicBezTo>
                    <a:pt x="1084" y="416"/>
                    <a:pt x="1084" y="416"/>
                    <a:pt x="1084" y="416"/>
                  </a:cubicBezTo>
                  <a:cubicBezTo>
                    <a:pt x="1101" y="299"/>
                    <a:pt x="1149" y="194"/>
                    <a:pt x="124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57200" y="3657600"/>
            <a:ext cx="5131989" cy="685800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4343400"/>
            <a:ext cx="5131989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cap="none" baseline="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of the presentation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2452688" y="5670324"/>
            <a:ext cx="301625" cy="530225"/>
            <a:chOff x="108599584" y="112997844"/>
            <a:chExt cx="301625" cy="530225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08599584" y="112997844"/>
              <a:ext cx="301625" cy="387350"/>
            </a:xfrm>
            <a:custGeom>
              <a:avLst/>
              <a:gdLst>
                <a:gd name="T0" fmla="*/ 228600 w 301625"/>
                <a:gd name="T1" fmla="*/ 320675 h 387350"/>
                <a:gd name="T2" fmla="*/ 238125 w 301625"/>
                <a:gd name="T3" fmla="*/ 295275 h 387350"/>
                <a:gd name="T4" fmla="*/ 254000 w 301625"/>
                <a:gd name="T5" fmla="*/ 273050 h 387350"/>
                <a:gd name="T6" fmla="*/ 269875 w 301625"/>
                <a:gd name="T7" fmla="*/ 250825 h 387350"/>
                <a:gd name="T8" fmla="*/ 285750 w 301625"/>
                <a:gd name="T9" fmla="*/ 225425 h 387350"/>
                <a:gd name="T10" fmla="*/ 295275 w 301625"/>
                <a:gd name="T11" fmla="*/ 193675 h 387350"/>
                <a:gd name="T12" fmla="*/ 301625 w 301625"/>
                <a:gd name="T13" fmla="*/ 149225 h 387350"/>
                <a:gd name="T14" fmla="*/ 295275 w 301625"/>
                <a:gd name="T15" fmla="*/ 101600 h 387350"/>
                <a:gd name="T16" fmla="*/ 276225 w 301625"/>
                <a:gd name="T17" fmla="*/ 60325 h 387350"/>
                <a:gd name="T18" fmla="*/ 241300 w 301625"/>
                <a:gd name="T19" fmla="*/ 28575 h 387350"/>
                <a:gd name="T20" fmla="*/ 200025 w 301625"/>
                <a:gd name="T21" fmla="*/ 6350 h 387350"/>
                <a:gd name="T22" fmla="*/ 152400 w 301625"/>
                <a:gd name="T23" fmla="*/ 0 h 387350"/>
                <a:gd name="T24" fmla="*/ 101600 w 301625"/>
                <a:gd name="T25" fmla="*/ 6350 h 387350"/>
                <a:gd name="T26" fmla="*/ 60325 w 301625"/>
                <a:gd name="T27" fmla="*/ 28575 h 387350"/>
                <a:gd name="T28" fmla="*/ 28575 w 301625"/>
                <a:gd name="T29" fmla="*/ 60325 h 387350"/>
                <a:gd name="T30" fmla="*/ 6350 w 301625"/>
                <a:gd name="T31" fmla="*/ 101600 h 387350"/>
                <a:gd name="T32" fmla="*/ 0 w 301625"/>
                <a:gd name="T33" fmla="*/ 149225 h 387350"/>
                <a:gd name="T34" fmla="*/ 6350 w 301625"/>
                <a:gd name="T35" fmla="*/ 193675 h 387350"/>
                <a:gd name="T36" fmla="*/ 19050 w 301625"/>
                <a:gd name="T37" fmla="*/ 225425 h 387350"/>
                <a:gd name="T38" fmla="*/ 31750 w 301625"/>
                <a:gd name="T39" fmla="*/ 250825 h 387350"/>
                <a:gd name="T40" fmla="*/ 47625 w 301625"/>
                <a:gd name="T41" fmla="*/ 269875 h 387350"/>
                <a:gd name="T42" fmla="*/ 63500 w 301625"/>
                <a:gd name="T43" fmla="*/ 292100 h 387350"/>
                <a:gd name="T44" fmla="*/ 73025 w 301625"/>
                <a:gd name="T45" fmla="*/ 314325 h 387350"/>
                <a:gd name="T46" fmla="*/ 76200 w 301625"/>
                <a:gd name="T47" fmla="*/ 346075 h 387350"/>
                <a:gd name="T48" fmla="*/ 76200 w 301625"/>
                <a:gd name="T49" fmla="*/ 355600 h 387350"/>
                <a:gd name="T50" fmla="*/ 73025 w 301625"/>
                <a:gd name="T51" fmla="*/ 358775 h 387350"/>
                <a:gd name="T52" fmla="*/ 66675 w 301625"/>
                <a:gd name="T53" fmla="*/ 365125 h 387350"/>
                <a:gd name="T54" fmla="*/ 66675 w 301625"/>
                <a:gd name="T55" fmla="*/ 371475 h 387350"/>
                <a:gd name="T56" fmla="*/ 66675 w 301625"/>
                <a:gd name="T57" fmla="*/ 374650 h 387350"/>
                <a:gd name="T58" fmla="*/ 69850 w 301625"/>
                <a:gd name="T59" fmla="*/ 381000 h 387350"/>
                <a:gd name="T60" fmla="*/ 76200 w 301625"/>
                <a:gd name="T61" fmla="*/ 384175 h 387350"/>
                <a:gd name="T62" fmla="*/ 82550 w 301625"/>
                <a:gd name="T63" fmla="*/ 387350 h 387350"/>
                <a:gd name="T64" fmla="*/ 92075 w 301625"/>
                <a:gd name="T65" fmla="*/ 387350 h 387350"/>
                <a:gd name="T66" fmla="*/ 222250 w 301625"/>
                <a:gd name="T67" fmla="*/ 352425 h 387350"/>
                <a:gd name="T68" fmla="*/ 231775 w 301625"/>
                <a:gd name="T69" fmla="*/ 349250 h 387350"/>
                <a:gd name="T70" fmla="*/ 234950 w 301625"/>
                <a:gd name="T71" fmla="*/ 342900 h 387350"/>
                <a:gd name="T72" fmla="*/ 234950 w 301625"/>
                <a:gd name="T73" fmla="*/ 336550 h 387350"/>
                <a:gd name="T74" fmla="*/ 234950 w 301625"/>
                <a:gd name="T75" fmla="*/ 330200 h 387350"/>
                <a:gd name="T76" fmla="*/ 231775 w 301625"/>
                <a:gd name="T77" fmla="*/ 327025 h 387350"/>
                <a:gd name="T78" fmla="*/ 228600 w 301625"/>
                <a:gd name="T79" fmla="*/ 320675 h 387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1625" h="387350">
                  <a:moveTo>
                    <a:pt x="228600" y="320675"/>
                  </a:moveTo>
                  <a:lnTo>
                    <a:pt x="238125" y="295275"/>
                  </a:lnTo>
                  <a:lnTo>
                    <a:pt x="254000" y="273050"/>
                  </a:lnTo>
                  <a:lnTo>
                    <a:pt x="269875" y="250825"/>
                  </a:lnTo>
                  <a:lnTo>
                    <a:pt x="285750" y="225425"/>
                  </a:lnTo>
                  <a:lnTo>
                    <a:pt x="295275" y="193675"/>
                  </a:lnTo>
                  <a:lnTo>
                    <a:pt x="301625" y="149225"/>
                  </a:lnTo>
                  <a:lnTo>
                    <a:pt x="295275" y="101600"/>
                  </a:lnTo>
                  <a:lnTo>
                    <a:pt x="276225" y="60325"/>
                  </a:lnTo>
                  <a:lnTo>
                    <a:pt x="241300" y="28575"/>
                  </a:lnTo>
                  <a:lnTo>
                    <a:pt x="200025" y="6350"/>
                  </a:lnTo>
                  <a:lnTo>
                    <a:pt x="152400" y="0"/>
                  </a:lnTo>
                  <a:lnTo>
                    <a:pt x="101600" y="6350"/>
                  </a:lnTo>
                  <a:lnTo>
                    <a:pt x="60325" y="28575"/>
                  </a:lnTo>
                  <a:lnTo>
                    <a:pt x="28575" y="60325"/>
                  </a:lnTo>
                  <a:lnTo>
                    <a:pt x="6350" y="101600"/>
                  </a:lnTo>
                  <a:lnTo>
                    <a:pt x="0" y="149225"/>
                  </a:lnTo>
                  <a:lnTo>
                    <a:pt x="6350" y="193675"/>
                  </a:lnTo>
                  <a:lnTo>
                    <a:pt x="19050" y="225425"/>
                  </a:lnTo>
                  <a:lnTo>
                    <a:pt x="31750" y="250825"/>
                  </a:lnTo>
                  <a:lnTo>
                    <a:pt x="47625" y="269875"/>
                  </a:lnTo>
                  <a:lnTo>
                    <a:pt x="63500" y="292100"/>
                  </a:lnTo>
                  <a:lnTo>
                    <a:pt x="73025" y="314325"/>
                  </a:lnTo>
                  <a:lnTo>
                    <a:pt x="76200" y="346075"/>
                  </a:lnTo>
                  <a:lnTo>
                    <a:pt x="76200" y="355600"/>
                  </a:lnTo>
                  <a:lnTo>
                    <a:pt x="73025" y="358775"/>
                  </a:lnTo>
                  <a:lnTo>
                    <a:pt x="66675" y="365125"/>
                  </a:lnTo>
                  <a:lnTo>
                    <a:pt x="66675" y="371475"/>
                  </a:lnTo>
                  <a:lnTo>
                    <a:pt x="66675" y="374650"/>
                  </a:lnTo>
                  <a:lnTo>
                    <a:pt x="69850" y="381000"/>
                  </a:lnTo>
                  <a:lnTo>
                    <a:pt x="76200" y="384175"/>
                  </a:lnTo>
                  <a:lnTo>
                    <a:pt x="82550" y="387350"/>
                  </a:lnTo>
                  <a:lnTo>
                    <a:pt x="92075" y="387350"/>
                  </a:lnTo>
                  <a:lnTo>
                    <a:pt x="222250" y="352425"/>
                  </a:lnTo>
                  <a:lnTo>
                    <a:pt x="231775" y="349250"/>
                  </a:lnTo>
                  <a:lnTo>
                    <a:pt x="234950" y="342900"/>
                  </a:lnTo>
                  <a:lnTo>
                    <a:pt x="234950" y="336550"/>
                  </a:lnTo>
                  <a:lnTo>
                    <a:pt x="234950" y="330200"/>
                  </a:lnTo>
                  <a:lnTo>
                    <a:pt x="231775" y="327025"/>
                  </a:lnTo>
                  <a:lnTo>
                    <a:pt x="228600" y="320675"/>
                  </a:lnTo>
                  <a:close/>
                </a:path>
              </a:pathLst>
            </a:custGeom>
            <a:solidFill>
              <a:schemeClr val="accent2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08666259" y="113369319"/>
              <a:ext cx="168275" cy="69850"/>
            </a:xfrm>
            <a:custGeom>
              <a:avLst/>
              <a:gdLst>
                <a:gd name="T0" fmla="*/ 146050 w 168275"/>
                <a:gd name="T1" fmla="*/ 3175 h 69850"/>
                <a:gd name="T2" fmla="*/ 12700 w 168275"/>
                <a:gd name="T3" fmla="*/ 38100 h 69850"/>
                <a:gd name="T4" fmla="*/ 6350 w 168275"/>
                <a:gd name="T5" fmla="*/ 41275 h 69850"/>
                <a:gd name="T6" fmla="*/ 3175 w 168275"/>
                <a:gd name="T7" fmla="*/ 47625 h 69850"/>
                <a:gd name="T8" fmla="*/ 0 w 168275"/>
                <a:gd name="T9" fmla="*/ 50800 h 69850"/>
                <a:gd name="T10" fmla="*/ 0 w 168275"/>
                <a:gd name="T11" fmla="*/ 57150 h 69850"/>
                <a:gd name="T12" fmla="*/ 3175 w 168275"/>
                <a:gd name="T13" fmla="*/ 63500 h 69850"/>
                <a:gd name="T14" fmla="*/ 9525 w 168275"/>
                <a:gd name="T15" fmla="*/ 69850 h 69850"/>
                <a:gd name="T16" fmla="*/ 15875 w 168275"/>
                <a:gd name="T17" fmla="*/ 69850 h 69850"/>
                <a:gd name="T18" fmla="*/ 25400 w 168275"/>
                <a:gd name="T19" fmla="*/ 69850 h 69850"/>
                <a:gd name="T20" fmla="*/ 155575 w 168275"/>
                <a:gd name="T21" fmla="*/ 34925 h 69850"/>
                <a:gd name="T22" fmla="*/ 165100 w 168275"/>
                <a:gd name="T23" fmla="*/ 31750 h 69850"/>
                <a:gd name="T24" fmla="*/ 168275 w 168275"/>
                <a:gd name="T25" fmla="*/ 25400 h 69850"/>
                <a:gd name="T26" fmla="*/ 168275 w 168275"/>
                <a:gd name="T27" fmla="*/ 19050 h 69850"/>
                <a:gd name="T28" fmla="*/ 168275 w 168275"/>
                <a:gd name="T29" fmla="*/ 12700 h 69850"/>
                <a:gd name="T30" fmla="*/ 165100 w 168275"/>
                <a:gd name="T31" fmla="*/ 9525 h 69850"/>
                <a:gd name="T32" fmla="*/ 161925 w 168275"/>
                <a:gd name="T33" fmla="*/ 3175 h 69850"/>
                <a:gd name="T34" fmla="*/ 155575 w 168275"/>
                <a:gd name="T35" fmla="*/ 0 h 69850"/>
                <a:gd name="T36" fmla="*/ 146050 w 168275"/>
                <a:gd name="T37" fmla="*/ 3175 h 69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9850">
                  <a:moveTo>
                    <a:pt x="146050" y="3175"/>
                  </a:moveTo>
                  <a:lnTo>
                    <a:pt x="12700" y="38100"/>
                  </a:lnTo>
                  <a:lnTo>
                    <a:pt x="6350" y="41275"/>
                  </a:lnTo>
                  <a:lnTo>
                    <a:pt x="3175" y="47625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3500"/>
                  </a:lnTo>
                  <a:lnTo>
                    <a:pt x="9525" y="69850"/>
                  </a:lnTo>
                  <a:lnTo>
                    <a:pt x="15875" y="69850"/>
                  </a:lnTo>
                  <a:lnTo>
                    <a:pt x="25400" y="69850"/>
                  </a:lnTo>
                  <a:lnTo>
                    <a:pt x="155575" y="34925"/>
                  </a:lnTo>
                  <a:lnTo>
                    <a:pt x="165100" y="31750"/>
                  </a:lnTo>
                  <a:lnTo>
                    <a:pt x="168275" y="25400"/>
                  </a:lnTo>
                  <a:lnTo>
                    <a:pt x="168275" y="19050"/>
                  </a:lnTo>
                  <a:lnTo>
                    <a:pt x="168275" y="12700"/>
                  </a:lnTo>
                  <a:lnTo>
                    <a:pt x="165100" y="9525"/>
                  </a:lnTo>
                  <a:lnTo>
                    <a:pt x="161925" y="3175"/>
                  </a:lnTo>
                  <a:lnTo>
                    <a:pt x="155575" y="0"/>
                  </a:lnTo>
                  <a:lnTo>
                    <a:pt x="146050" y="3175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08666259" y="113426469"/>
              <a:ext cx="168275" cy="66675"/>
            </a:xfrm>
            <a:custGeom>
              <a:avLst/>
              <a:gdLst>
                <a:gd name="T0" fmla="*/ 146050 w 168275"/>
                <a:gd name="T1" fmla="*/ 0 h 66675"/>
                <a:gd name="T2" fmla="*/ 12700 w 168275"/>
                <a:gd name="T3" fmla="*/ 34925 h 66675"/>
                <a:gd name="T4" fmla="*/ 6350 w 168275"/>
                <a:gd name="T5" fmla="*/ 38100 h 66675"/>
                <a:gd name="T6" fmla="*/ 3175 w 168275"/>
                <a:gd name="T7" fmla="*/ 44450 h 66675"/>
                <a:gd name="T8" fmla="*/ 0 w 168275"/>
                <a:gd name="T9" fmla="*/ 50800 h 66675"/>
                <a:gd name="T10" fmla="*/ 0 w 168275"/>
                <a:gd name="T11" fmla="*/ 57150 h 66675"/>
                <a:gd name="T12" fmla="*/ 3175 w 168275"/>
                <a:gd name="T13" fmla="*/ 60325 h 66675"/>
                <a:gd name="T14" fmla="*/ 9525 w 168275"/>
                <a:gd name="T15" fmla="*/ 66675 h 66675"/>
                <a:gd name="T16" fmla="*/ 15875 w 168275"/>
                <a:gd name="T17" fmla="*/ 66675 h 66675"/>
                <a:gd name="T18" fmla="*/ 25400 w 168275"/>
                <a:gd name="T19" fmla="*/ 66675 h 66675"/>
                <a:gd name="T20" fmla="*/ 155575 w 168275"/>
                <a:gd name="T21" fmla="*/ 31750 h 66675"/>
                <a:gd name="T22" fmla="*/ 165100 w 168275"/>
                <a:gd name="T23" fmla="*/ 28575 h 66675"/>
                <a:gd name="T24" fmla="*/ 168275 w 168275"/>
                <a:gd name="T25" fmla="*/ 22225 h 66675"/>
                <a:gd name="T26" fmla="*/ 168275 w 168275"/>
                <a:gd name="T27" fmla="*/ 15875 h 66675"/>
                <a:gd name="T28" fmla="*/ 168275 w 168275"/>
                <a:gd name="T29" fmla="*/ 9525 h 66675"/>
                <a:gd name="T30" fmla="*/ 165100 w 168275"/>
                <a:gd name="T31" fmla="*/ 6350 h 66675"/>
                <a:gd name="T32" fmla="*/ 161925 w 168275"/>
                <a:gd name="T33" fmla="*/ 0 h 66675"/>
                <a:gd name="T34" fmla="*/ 155575 w 168275"/>
                <a:gd name="T35" fmla="*/ 0 h 66675"/>
                <a:gd name="T36" fmla="*/ 146050 w 168275"/>
                <a:gd name="T37" fmla="*/ 0 h 66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6675">
                  <a:moveTo>
                    <a:pt x="146050" y="0"/>
                  </a:moveTo>
                  <a:lnTo>
                    <a:pt x="12700" y="34925"/>
                  </a:lnTo>
                  <a:lnTo>
                    <a:pt x="6350" y="38100"/>
                  </a:lnTo>
                  <a:lnTo>
                    <a:pt x="3175" y="44450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0325"/>
                  </a:lnTo>
                  <a:lnTo>
                    <a:pt x="9525" y="66675"/>
                  </a:lnTo>
                  <a:lnTo>
                    <a:pt x="15875" y="66675"/>
                  </a:lnTo>
                  <a:lnTo>
                    <a:pt x="25400" y="66675"/>
                  </a:lnTo>
                  <a:lnTo>
                    <a:pt x="155575" y="31750"/>
                  </a:lnTo>
                  <a:lnTo>
                    <a:pt x="165100" y="28575"/>
                  </a:lnTo>
                  <a:lnTo>
                    <a:pt x="168275" y="22225"/>
                  </a:lnTo>
                  <a:lnTo>
                    <a:pt x="168275" y="15875"/>
                  </a:lnTo>
                  <a:lnTo>
                    <a:pt x="168275" y="9525"/>
                  </a:lnTo>
                  <a:lnTo>
                    <a:pt x="165100" y="6350"/>
                  </a:lnTo>
                  <a:lnTo>
                    <a:pt x="161925" y="0"/>
                  </a:lnTo>
                  <a:lnTo>
                    <a:pt x="155575" y="0"/>
                  </a:lnTo>
                  <a:lnTo>
                    <a:pt x="146050" y="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08720234" y="113489969"/>
              <a:ext cx="63500" cy="38100"/>
            </a:xfrm>
            <a:custGeom>
              <a:avLst/>
              <a:gdLst>
                <a:gd name="T0" fmla="*/ 63500 w 63500"/>
                <a:gd name="T1" fmla="*/ 6350 h 38100"/>
                <a:gd name="T2" fmla="*/ 63500 w 63500"/>
                <a:gd name="T3" fmla="*/ 3175 h 38100"/>
                <a:gd name="T4" fmla="*/ 60325 w 63500"/>
                <a:gd name="T5" fmla="*/ 0 h 38100"/>
                <a:gd name="T6" fmla="*/ 0 w 63500"/>
                <a:gd name="T7" fmla="*/ 15875 h 38100"/>
                <a:gd name="T8" fmla="*/ 6350 w 63500"/>
                <a:gd name="T9" fmla="*/ 25400 h 38100"/>
                <a:gd name="T10" fmla="*/ 12700 w 63500"/>
                <a:gd name="T11" fmla="*/ 31750 h 38100"/>
                <a:gd name="T12" fmla="*/ 22225 w 63500"/>
                <a:gd name="T13" fmla="*/ 34925 h 38100"/>
                <a:gd name="T14" fmla="*/ 31750 w 63500"/>
                <a:gd name="T15" fmla="*/ 38100 h 38100"/>
                <a:gd name="T16" fmla="*/ 44450 w 63500"/>
                <a:gd name="T17" fmla="*/ 34925 h 38100"/>
                <a:gd name="T18" fmla="*/ 53975 w 63500"/>
                <a:gd name="T19" fmla="*/ 28575 h 38100"/>
                <a:gd name="T20" fmla="*/ 60325 w 63500"/>
                <a:gd name="T21" fmla="*/ 19050 h 38100"/>
                <a:gd name="T22" fmla="*/ 63500 w 63500"/>
                <a:gd name="T23" fmla="*/ 635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500" h="38100">
                  <a:moveTo>
                    <a:pt x="63500" y="6350"/>
                  </a:moveTo>
                  <a:lnTo>
                    <a:pt x="63500" y="3175"/>
                  </a:lnTo>
                  <a:lnTo>
                    <a:pt x="60325" y="0"/>
                  </a:lnTo>
                  <a:lnTo>
                    <a:pt x="0" y="15875"/>
                  </a:lnTo>
                  <a:lnTo>
                    <a:pt x="6350" y="25400"/>
                  </a:lnTo>
                  <a:lnTo>
                    <a:pt x="12700" y="31750"/>
                  </a:lnTo>
                  <a:lnTo>
                    <a:pt x="22225" y="34925"/>
                  </a:lnTo>
                  <a:lnTo>
                    <a:pt x="31750" y="38100"/>
                  </a:lnTo>
                  <a:lnTo>
                    <a:pt x="44450" y="34925"/>
                  </a:lnTo>
                  <a:lnTo>
                    <a:pt x="53975" y="28575"/>
                  </a:lnTo>
                  <a:lnTo>
                    <a:pt x="60325" y="19050"/>
                  </a:lnTo>
                  <a:lnTo>
                    <a:pt x="63500" y="635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08707534" y="113077219"/>
              <a:ext cx="92075" cy="250825"/>
            </a:xfrm>
            <a:custGeom>
              <a:avLst/>
              <a:gdLst>
                <a:gd name="T0" fmla="*/ 41275 w 92075"/>
                <a:gd name="T1" fmla="*/ 69850 h 250825"/>
                <a:gd name="T2" fmla="*/ 69850 w 92075"/>
                <a:gd name="T3" fmla="*/ 69850 h 250825"/>
                <a:gd name="T4" fmla="*/ 88900 w 92075"/>
                <a:gd name="T5" fmla="*/ 57150 h 250825"/>
                <a:gd name="T6" fmla="*/ 66675 w 92075"/>
                <a:gd name="T7" fmla="*/ 34925 h 250825"/>
                <a:gd name="T8" fmla="*/ 38100 w 92075"/>
                <a:gd name="T9" fmla="*/ 47625 h 250825"/>
                <a:gd name="T10" fmla="*/ 53975 w 92075"/>
                <a:gd name="T11" fmla="*/ 44450 h 250825"/>
                <a:gd name="T12" fmla="*/ 73025 w 92075"/>
                <a:gd name="T13" fmla="*/ 44450 h 250825"/>
                <a:gd name="T14" fmla="*/ 79375 w 92075"/>
                <a:gd name="T15" fmla="*/ 53975 h 250825"/>
                <a:gd name="T16" fmla="*/ 63500 w 92075"/>
                <a:gd name="T17" fmla="*/ 60325 h 250825"/>
                <a:gd name="T18" fmla="*/ 41275 w 92075"/>
                <a:gd name="T19" fmla="*/ 60325 h 250825"/>
                <a:gd name="T20" fmla="*/ 25400 w 92075"/>
                <a:gd name="T21" fmla="*/ 38100 h 250825"/>
                <a:gd name="T22" fmla="*/ 34925 w 92075"/>
                <a:gd name="T23" fmla="*/ 19050 h 250825"/>
                <a:gd name="T24" fmla="*/ 53975 w 92075"/>
                <a:gd name="T25" fmla="*/ 6350 h 250825"/>
                <a:gd name="T26" fmla="*/ 57150 w 92075"/>
                <a:gd name="T27" fmla="*/ 0 h 250825"/>
                <a:gd name="T28" fmla="*/ 47625 w 92075"/>
                <a:gd name="T29" fmla="*/ 0 h 250825"/>
                <a:gd name="T30" fmla="*/ 38100 w 92075"/>
                <a:gd name="T31" fmla="*/ 3175 h 250825"/>
                <a:gd name="T32" fmla="*/ 19050 w 92075"/>
                <a:gd name="T33" fmla="*/ 19050 h 250825"/>
                <a:gd name="T34" fmla="*/ 15875 w 92075"/>
                <a:gd name="T35" fmla="*/ 47625 h 250825"/>
                <a:gd name="T36" fmla="*/ 12700 w 92075"/>
                <a:gd name="T37" fmla="*/ 63500 h 250825"/>
                <a:gd name="T38" fmla="*/ 3175 w 92075"/>
                <a:gd name="T39" fmla="*/ 88900 h 250825"/>
                <a:gd name="T40" fmla="*/ 15875 w 92075"/>
                <a:gd name="T41" fmla="*/ 111125 h 250825"/>
                <a:gd name="T42" fmla="*/ 3175 w 92075"/>
                <a:gd name="T43" fmla="*/ 130175 h 250825"/>
                <a:gd name="T44" fmla="*/ 9525 w 92075"/>
                <a:gd name="T45" fmla="*/ 161925 h 250825"/>
                <a:gd name="T46" fmla="*/ 22225 w 92075"/>
                <a:gd name="T47" fmla="*/ 187325 h 250825"/>
                <a:gd name="T48" fmla="*/ 34925 w 92075"/>
                <a:gd name="T49" fmla="*/ 219075 h 250825"/>
                <a:gd name="T50" fmla="*/ 38100 w 92075"/>
                <a:gd name="T51" fmla="*/ 241300 h 250825"/>
                <a:gd name="T52" fmla="*/ 38100 w 92075"/>
                <a:gd name="T53" fmla="*/ 250825 h 250825"/>
                <a:gd name="T54" fmla="*/ 47625 w 92075"/>
                <a:gd name="T55" fmla="*/ 247650 h 250825"/>
                <a:gd name="T56" fmla="*/ 47625 w 92075"/>
                <a:gd name="T57" fmla="*/ 238125 h 250825"/>
                <a:gd name="T58" fmla="*/ 38100 w 92075"/>
                <a:gd name="T59" fmla="*/ 196850 h 250825"/>
                <a:gd name="T60" fmla="*/ 31750 w 92075"/>
                <a:gd name="T61" fmla="*/ 171450 h 250825"/>
                <a:gd name="T62" fmla="*/ 47625 w 92075"/>
                <a:gd name="T63" fmla="*/ 171450 h 250825"/>
                <a:gd name="T64" fmla="*/ 73025 w 92075"/>
                <a:gd name="T65" fmla="*/ 161925 h 250825"/>
                <a:gd name="T66" fmla="*/ 73025 w 92075"/>
                <a:gd name="T67" fmla="*/ 139700 h 250825"/>
                <a:gd name="T68" fmla="*/ 28575 w 92075"/>
                <a:gd name="T69" fmla="*/ 149225 h 250825"/>
                <a:gd name="T70" fmla="*/ 41275 w 92075"/>
                <a:gd name="T71" fmla="*/ 152400 h 250825"/>
                <a:gd name="T72" fmla="*/ 57150 w 92075"/>
                <a:gd name="T73" fmla="*/ 142875 h 250825"/>
                <a:gd name="T74" fmla="*/ 66675 w 92075"/>
                <a:gd name="T75" fmla="*/ 152400 h 250825"/>
                <a:gd name="T76" fmla="*/ 57150 w 92075"/>
                <a:gd name="T77" fmla="*/ 161925 h 250825"/>
                <a:gd name="T78" fmla="*/ 38100 w 92075"/>
                <a:gd name="T79" fmla="*/ 161925 h 250825"/>
                <a:gd name="T80" fmla="*/ 12700 w 92075"/>
                <a:gd name="T81" fmla="*/ 149225 h 250825"/>
                <a:gd name="T82" fmla="*/ 15875 w 92075"/>
                <a:gd name="T83" fmla="*/ 123825 h 250825"/>
                <a:gd name="T84" fmla="*/ 38100 w 92075"/>
                <a:gd name="T85" fmla="*/ 120650 h 250825"/>
                <a:gd name="T86" fmla="*/ 63500 w 92075"/>
                <a:gd name="T87" fmla="*/ 117475 h 250825"/>
                <a:gd name="T88" fmla="*/ 79375 w 92075"/>
                <a:gd name="T89" fmla="*/ 101600 h 250825"/>
                <a:gd name="T90" fmla="*/ 41275 w 92075"/>
                <a:gd name="T91" fmla="*/ 85725 h 250825"/>
                <a:gd name="T92" fmla="*/ 34925 w 92075"/>
                <a:gd name="T93" fmla="*/ 101600 h 250825"/>
                <a:gd name="T94" fmla="*/ 50800 w 92075"/>
                <a:gd name="T95" fmla="*/ 95250 h 250825"/>
                <a:gd name="T96" fmla="*/ 66675 w 92075"/>
                <a:gd name="T97" fmla="*/ 95250 h 250825"/>
                <a:gd name="T98" fmla="*/ 60325 w 92075"/>
                <a:gd name="T99" fmla="*/ 107950 h 250825"/>
                <a:gd name="T100" fmla="*/ 38100 w 92075"/>
                <a:gd name="T101" fmla="*/ 111125 h 250825"/>
                <a:gd name="T102" fmla="*/ 15875 w 92075"/>
                <a:gd name="T103" fmla="*/ 98425 h 250825"/>
                <a:gd name="T104" fmla="*/ 15875 w 92075"/>
                <a:gd name="T105" fmla="*/ 73025 h 250825"/>
                <a:gd name="T106" fmla="*/ 28575 w 92075"/>
                <a:gd name="T107" fmla="*/ 63500 h 250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75" h="250825">
                  <a:moveTo>
                    <a:pt x="28575" y="63500"/>
                  </a:moveTo>
                  <a:lnTo>
                    <a:pt x="34925" y="66675"/>
                  </a:lnTo>
                  <a:lnTo>
                    <a:pt x="41275" y="69850"/>
                  </a:lnTo>
                  <a:lnTo>
                    <a:pt x="50800" y="69850"/>
                  </a:lnTo>
                  <a:lnTo>
                    <a:pt x="60325" y="69850"/>
                  </a:lnTo>
                  <a:lnTo>
                    <a:pt x="69850" y="69850"/>
                  </a:lnTo>
                  <a:lnTo>
                    <a:pt x="76200" y="66675"/>
                  </a:lnTo>
                  <a:lnTo>
                    <a:pt x="82550" y="63500"/>
                  </a:lnTo>
                  <a:lnTo>
                    <a:pt x="88900" y="57150"/>
                  </a:lnTo>
                  <a:lnTo>
                    <a:pt x="92075" y="50800"/>
                  </a:lnTo>
                  <a:lnTo>
                    <a:pt x="82550" y="38100"/>
                  </a:lnTo>
                  <a:lnTo>
                    <a:pt x="66675" y="34925"/>
                  </a:lnTo>
                  <a:lnTo>
                    <a:pt x="50800" y="38100"/>
                  </a:lnTo>
                  <a:lnTo>
                    <a:pt x="34925" y="44450"/>
                  </a:lnTo>
                  <a:lnTo>
                    <a:pt x="38100" y="47625"/>
                  </a:lnTo>
                  <a:lnTo>
                    <a:pt x="41275" y="50800"/>
                  </a:lnTo>
                  <a:lnTo>
                    <a:pt x="47625" y="47625"/>
                  </a:lnTo>
                  <a:lnTo>
                    <a:pt x="53975" y="44450"/>
                  </a:lnTo>
                  <a:lnTo>
                    <a:pt x="60325" y="44450"/>
                  </a:lnTo>
                  <a:lnTo>
                    <a:pt x="66675" y="41275"/>
                  </a:lnTo>
                  <a:lnTo>
                    <a:pt x="73025" y="44450"/>
                  </a:lnTo>
                  <a:lnTo>
                    <a:pt x="79375" y="44450"/>
                  </a:lnTo>
                  <a:lnTo>
                    <a:pt x="79375" y="50800"/>
                  </a:lnTo>
                  <a:lnTo>
                    <a:pt x="79375" y="53975"/>
                  </a:lnTo>
                  <a:lnTo>
                    <a:pt x="73025" y="57150"/>
                  </a:lnTo>
                  <a:lnTo>
                    <a:pt x="69850" y="60325"/>
                  </a:lnTo>
                  <a:lnTo>
                    <a:pt x="63500" y="60325"/>
                  </a:lnTo>
                  <a:lnTo>
                    <a:pt x="57150" y="60325"/>
                  </a:lnTo>
                  <a:lnTo>
                    <a:pt x="50800" y="60325"/>
                  </a:lnTo>
                  <a:lnTo>
                    <a:pt x="41275" y="60325"/>
                  </a:lnTo>
                  <a:lnTo>
                    <a:pt x="31750" y="53975"/>
                  </a:lnTo>
                  <a:lnTo>
                    <a:pt x="25400" y="47625"/>
                  </a:lnTo>
                  <a:lnTo>
                    <a:pt x="25400" y="38100"/>
                  </a:lnTo>
                  <a:lnTo>
                    <a:pt x="25400" y="31750"/>
                  </a:lnTo>
                  <a:lnTo>
                    <a:pt x="31750" y="22225"/>
                  </a:lnTo>
                  <a:lnTo>
                    <a:pt x="34925" y="19050"/>
                  </a:lnTo>
                  <a:lnTo>
                    <a:pt x="41275" y="12700"/>
                  </a:lnTo>
                  <a:lnTo>
                    <a:pt x="47625" y="9525"/>
                  </a:lnTo>
                  <a:lnTo>
                    <a:pt x="53975" y="6350"/>
                  </a:lnTo>
                  <a:lnTo>
                    <a:pt x="53975" y="6350"/>
                  </a:lnTo>
                  <a:lnTo>
                    <a:pt x="57150" y="3175"/>
                  </a:lnTo>
                  <a:lnTo>
                    <a:pt x="57150" y="0"/>
                  </a:lnTo>
                  <a:lnTo>
                    <a:pt x="53975" y="0"/>
                  </a:lnTo>
                  <a:lnTo>
                    <a:pt x="50800" y="0"/>
                  </a:lnTo>
                  <a:lnTo>
                    <a:pt x="47625" y="0"/>
                  </a:lnTo>
                  <a:lnTo>
                    <a:pt x="47625" y="0"/>
                  </a:lnTo>
                  <a:lnTo>
                    <a:pt x="44450" y="3175"/>
                  </a:lnTo>
                  <a:lnTo>
                    <a:pt x="38100" y="3175"/>
                  </a:lnTo>
                  <a:lnTo>
                    <a:pt x="31750" y="9525"/>
                  </a:lnTo>
                  <a:lnTo>
                    <a:pt x="25400" y="12700"/>
                  </a:lnTo>
                  <a:lnTo>
                    <a:pt x="19050" y="19050"/>
                  </a:lnTo>
                  <a:lnTo>
                    <a:pt x="15875" y="28575"/>
                  </a:lnTo>
                  <a:lnTo>
                    <a:pt x="15875" y="38100"/>
                  </a:lnTo>
                  <a:lnTo>
                    <a:pt x="15875" y="47625"/>
                  </a:lnTo>
                  <a:lnTo>
                    <a:pt x="19050" y="57150"/>
                  </a:lnTo>
                  <a:lnTo>
                    <a:pt x="15875" y="60325"/>
                  </a:lnTo>
                  <a:lnTo>
                    <a:pt x="12700" y="63500"/>
                  </a:lnTo>
                  <a:lnTo>
                    <a:pt x="6350" y="69850"/>
                  </a:lnTo>
                  <a:lnTo>
                    <a:pt x="3175" y="79375"/>
                  </a:lnTo>
                  <a:lnTo>
                    <a:pt x="3175" y="88900"/>
                  </a:lnTo>
                  <a:lnTo>
                    <a:pt x="3175" y="98425"/>
                  </a:lnTo>
                  <a:lnTo>
                    <a:pt x="9525" y="104775"/>
                  </a:lnTo>
                  <a:lnTo>
                    <a:pt x="15875" y="111125"/>
                  </a:lnTo>
                  <a:lnTo>
                    <a:pt x="9525" y="117475"/>
                  </a:lnTo>
                  <a:lnTo>
                    <a:pt x="6350" y="123825"/>
                  </a:lnTo>
                  <a:lnTo>
                    <a:pt x="3175" y="130175"/>
                  </a:lnTo>
                  <a:lnTo>
                    <a:pt x="0" y="139700"/>
                  </a:lnTo>
                  <a:lnTo>
                    <a:pt x="3175" y="152400"/>
                  </a:lnTo>
                  <a:lnTo>
                    <a:pt x="9525" y="161925"/>
                  </a:lnTo>
                  <a:lnTo>
                    <a:pt x="19050" y="168275"/>
                  </a:lnTo>
                  <a:lnTo>
                    <a:pt x="19050" y="177800"/>
                  </a:lnTo>
                  <a:lnTo>
                    <a:pt x="22225" y="187325"/>
                  </a:lnTo>
                  <a:lnTo>
                    <a:pt x="28575" y="200025"/>
                  </a:lnTo>
                  <a:lnTo>
                    <a:pt x="31750" y="209550"/>
                  </a:lnTo>
                  <a:lnTo>
                    <a:pt x="34925" y="219075"/>
                  </a:lnTo>
                  <a:lnTo>
                    <a:pt x="38100" y="228600"/>
                  </a:lnTo>
                  <a:lnTo>
                    <a:pt x="38100" y="234950"/>
                  </a:lnTo>
                  <a:lnTo>
                    <a:pt x="38100" y="241300"/>
                  </a:lnTo>
                  <a:lnTo>
                    <a:pt x="34925" y="247650"/>
                  </a:lnTo>
                  <a:lnTo>
                    <a:pt x="34925" y="247650"/>
                  </a:lnTo>
                  <a:lnTo>
                    <a:pt x="38100" y="250825"/>
                  </a:lnTo>
                  <a:lnTo>
                    <a:pt x="41275" y="250825"/>
                  </a:lnTo>
                  <a:lnTo>
                    <a:pt x="44450" y="250825"/>
                  </a:lnTo>
                  <a:lnTo>
                    <a:pt x="47625" y="247650"/>
                  </a:lnTo>
                  <a:lnTo>
                    <a:pt x="47625" y="244475"/>
                  </a:lnTo>
                  <a:lnTo>
                    <a:pt x="47625" y="241300"/>
                  </a:lnTo>
                  <a:lnTo>
                    <a:pt x="47625" y="238125"/>
                  </a:lnTo>
                  <a:lnTo>
                    <a:pt x="44450" y="225425"/>
                  </a:lnTo>
                  <a:lnTo>
                    <a:pt x="41275" y="212725"/>
                  </a:lnTo>
                  <a:lnTo>
                    <a:pt x="38100" y="196850"/>
                  </a:lnTo>
                  <a:lnTo>
                    <a:pt x="34925" y="187325"/>
                  </a:lnTo>
                  <a:lnTo>
                    <a:pt x="31750" y="180975"/>
                  </a:lnTo>
                  <a:lnTo>
                    <a:pt x="31750" y="171450"/>
                  </a:lnTo>
                  <a:lnTo>
                    <a:pt x="31750" y="171450"/>
                  </a:lnTo>
                  <a:lnTo>
                    <a:pt x="38100" y="171450"/>
                  </a:lnTo>
                  <a:lnTo>
                    <a:pt x="47625" y="171450"/>
                  </a:lnTo>
                  <a:lnTo>
                    <a:pt x="57150" y="171450"/>
                  </a:lnTo>
                  <a:lnTo>
                    <a:pt x="66675" y="168275"/>
                  </a:lnTo>
                  <a:lnTo>
                    <a:pt x="73025" y="161925"/>
                  </a:lnTo>
                  <a:lnTo>
                    <a:pt x="79375" y="158750"/>
                  </a:lnTo>
                  <a:lnTo>
                    <a:pt x="79375" y="149225"/>
                  </a:lnTo>
                  <a:lnTo>
                    <a:pt x="73025" y="139700"/>
                  </a:lnTo>
                  <a:lnTo>
                    <a:pt x="60325" y="136525"/>
                  </a:lnTo>
                  <a:lnTo>
                    <a:pt x="41275" y="139700"/>
                  </a:lnTo>
                  <a:lnTo>
                    <a:pt x="28575" y="149225"/>
                  </a:lnTo>
                  <a:lnTo>
                    <a:pt x="31750" y="152400"/>
                  </a:lnTo>
                  <a:lnTo>
                    <a:pt x="38100" y="155575"/>
                  </a:lnTo>
                  <a:lnTo>
                    <a:pt x="41275" y="152400"/>
                  </a:lnTo>
                  <a:lnTo>
                    <a:pt x="47625" y="149225"/>
                  </a:lnTo>
                  <a:lnTo>
                    <a:pt x="53975" y="146050"/>
                  </a:lnTo>
                  <a:lnTo>
                    <a:pt x="57150" y="142875"/>
                  </a:lnTo>
                  <a:lnTo>
                    <a:pt x="63500" y="142875"/>
                  </a:lnTo>
                  <a:lnTo>
                    <a:pt x="66675" y="146050"/>
                  </a:lnTo>
                  <a:lnTo>
                    <a:pt x="66675" y="152400"/>
                  </a:lnTo>
                  <a:lnTo>
                    <a:pt x="63500" y="155575"/>
                  </a:lnTo>
                  <a:lnTo>
                    <a:pt x="60325" y="158750"/>
                  </a:lnTo>
                  <a:lnTo>
                    <a:pt x="57150" y="161925"/>
                  </a:lnTo>
                  <a:lnTo>
                    <a:pt x="50800" y="161925"/>
                  </a:lnTo>
                  <a:lnTo>
                    <a:pt x="44450" y="161925"/>
                  </a:lnTo>
                  <a:lnTo>
                    <a:pt x="38100" y="161925"/>
                  </a:lnTo>
                  <a:lnTo>
                    <a:pt x="28575" y="161925"/>
                  </a:lnTo>
                  <a:lnTo>
                    <a:pt x="19050" y="155575"/>
                  </a:lnTo>
                  <a:lnTo>
                    <a:pt x="12700" y="149225"/>
                  </a:lnTo>
                  <a:lnTo>
                    <a:pt x="12700" y="139700"/>
                  </a:lnTo>
                  <a:lnTo>
                    <a:pt x="12700" y="130175"/>
                  </a:lnTo>
                  <a:lnTo>
                    <a:pt x="15875" y="123825"/>
                  </a:lnTo>
                  <a:lnTo>
                    <a:pt x="22225" y="117475"/>
                  </a:lnTo>
                  <a:lnTo>
                    <a:pt x="31750" y="120650"/>
                  </a:lnTo>
                  <a:lnTo>
                    <a:pt x="38100" y="120650"/>
                  </a:lnTo>
                  <a:lnTo>
                    <a:pt x="47625" y="120650"/>
                  </a:lnTo>
                  <a:lnTo>
                    <a:pt x="57150" y="120650"/>
                  </a:lnTo>
                  <a:lnTo>
                    <a:pt x="63500" y="117475"/>
                  </a:lnTo>
                  <a:lnTo>
                    <a:pt x="73025" y="114300"/>
                  </a:lnTo>
                  <a:lnTo>
                    <a:pt x="76200" y="107950"/>
                  </a:lnTo>
                  <a:lnTo>
                    <a:pt x="79375" y="101600"/>
                  </a:lnTo>
                  <a:lnTo>
                    <a:pt x="73025" y="88900"/>
                  </a:lnTo>
                  <a:lnTo>
                    <a:pt x="57150" y="85725"/>
                  </a:lnTo>
                  <a:lnTo>
                    <a:pt x="41275" y="85725"/>
                  </a:lnTo>
                  <a:lnTo>
                    <a:pt x="25400" y="95250"/>
                  </a:lnTo>
                  <a:lnTo>
                    <a:pt x="28575" y="98425"/>
                  </a:lnTo>
                  <a:lnTo>
                    <a:pt x="34925" y="101600"/>
                  </a:lnTo>
                  <a:lnTo>
                    <a:pt x="38100" y="98425"/>
                  </a:lnTo>
                  <a:lnTo>
                    <a:pt x="44450" y="95250"/>
                  </a:lnTo>
                  <a:lnTo>
                    <a:pt x="50800" y="95250"/>
                  </a:lnTo>
                  <a:lnTo>
                    <a:pt x="57150" y="92075"/>
                  </a:lnTo>
                  <a:lnTo>
                    <a:pt x="63500" y="95250"/>
                  </a:lnTo>
                  <a:lnTo>
                    <a:pt x="66675" y="95250"/>
                  </a:lnTo>
                  <a:lnTo>
                    <a:pt x="66675" y="101600"/>
                  </a:lnTo>
                  <a:lnTo>
                    <a:pt x="66675" y="104775"/>
                  </a:lnTo>
                  <a:lnTo>
                    <a:pt x="60325" y="107950"/>
                  </a:lnTo>
                  <a:lnTo>
                    <a:pt x="53975" y="111125"/>
                  </a:lnTo>
                  <a:lnTo>
                    <a:pt x="47625" y="111125"/>
                  </a:lnTo>
                  <a:lnTo>
                    <a:pt x="38100" y="111125"/>
                  </a:lnTo>
                  <a:lnTo>
                    <a:pt x="28575" y="107950"/>
                  </a:lnTo>
                  <a:lnTo>
                    <a:pt x="22225" y="104775"/>
                  </a:lnTo>
                  <a:lnTo>
                    <a:pt x="15875" y="98425"/>
                  </a:lnTo>
                  <a:lnTo>
                    <a:pt x="12700" y="88900"/>
                  </a:lnTo>
                  <a:lnTo>
                    <a:pt x="15875" y="79375"/>
                  </a:lnTo>
                  <a:lnTo>
                    <a:pt x="15875" y="73025"/>
                  </a:lnTo>
                  <a:lnTo>
                    <a:pt x="19050" y="69850"/>
                  </a:lnTo>
                  <a:lnTo>
                    <a:pt x="25400" y="66675"/>
                  </a:lnTo>
                  <a:lnTo>
                    <a:pt x="28575" y="63500"/>
                  </a:lnTo>
                  <a:close/>
                </a:path>
              </a:pathLst>
            </a:custGeom>
            <a:solidFill>
              <a:srgbClr val="FFFFFE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1524000" y="6229350"/>
            <a:ext cx="2171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spc="10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  <a:cs typeface="Arial" pitchFamily="34" charset="0"/>
              </a:rPr>
              <a:t>CHILDHOOD EDUCATION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spc="10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Arial" pitchFamily="34" charset="0"/>
              </a:rPr>
              <a:t>Creative Learning Center</a:t>
            </a:r>
            <a:endParaRPr kumimoji="0" lang="en-US" sz="1800" b="0" i="0" u="none" strike="noStrike" cap="none" spc="100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80" name="Group 169"/>
          <p:cNvGrpSpPr>
            <a:grpSpLocks/>
          </p:cNvGrpSpPr>
          <p:nvPr userDrawn="1"/>
        </p:nvGrpSpPr>
        <p:grpSpPr bwMode="auto">
          <a:xfrm>
            <a:off x="5172322" y="321159"/>
            <a:ext cx="1939416" cy="2365363"/>
            <a:chOff x="114543795" y="106111650"/>
            <a:chExt cx="2717800" cy="3314700"/>
          </a:xfrm>
          <a:solidFill>
            <a:schemeClr val="accent4"/>
          </a:solidFill>
        </p:grpSpPr>
        <p:sp>
          <p:nvSpPr>
            <p:cNvPr id="1181" name="Freeform 170"/>
            <p:cNvSpPr>
              <a:spLocks/>
            </p:cNvSpPr>
            <p:nvPr/>
          </p:nvSpPr>
          <p:spPr bwMode="auto">
            <a:xfrm>
              <a:off x="116134470" y="106152925"/>
              <a:ext cx="28575" cy="60325"/>
            </a:xfrm>
            <a:custGeom>
              <a:avLst/>
              <a:gdLst>
                <a:gd name="T0" fmla="*/ 9525 w 28575"/>
                <a:gd name="T1" fmla="*/ 31750 h 60325"/>
                <a:gd name="T2" fmla="*/ 12700 w 28575"/>
                <a:gd name="T3" fmla="*/ 41275 h 60325"/>
                <a:gd name="T4" fmla="*/ 12700 w 28575"/>
                <a:gd name="T5" fmla="*/ 50800 h 60325"/>
                <a:gd name="T6" fmla="*/ 15875 w 28575"/>
                <a:gd name="T7" fmla="*/ 57150 h 60325"/>
                <a:gd name="T8" fmla="*/ 19050 w 28575"/>
                <a:gd name="T9" fmla="*/ 60325 h 60325"/>
                <a:gd name="T10" fmla="*/ 22225 w 28575"/>
                <a:gd name="T11" fmla="*/ 60325 h 60325"/>
                <a:gd name="T12" fmla="*/ 25400 w 28575"/>
                <a:gd name="T13" fmla="*/ 57150 h 60325"/>
                <a:gd name="T14" fmla="*/ 28575 w 28575"/>
                <a:gd name="T15" fmla="*/ 53975 h 60325"/>
                <a:gd name="T16" fmla="*/ 28575 w 28575"/>
                <a:gd name="T17" fmla="*/ 47625 h 60325"/>
                <a:gd name="T18" fmla="*/ 28575 w 28575"/>
                <a:gd name="T19" fmla="*/ 41275 h 60325"/>
                <a:gd name="T20" fmla="*/ 15875 w 28575"/>
                <a:gd name="T21" fmla="*/ 6350 h 60325"/>
                <a:gd name="T22" fmla="*/ 12700 w 28575"/>
                <a:gd name="T23" fmla="*/ 0 h 60325"/>
                <a:gd name="T24" fmla="*/ 6350 w 28575"/>
                <a:gd name="T25" fmla="*/ 0 h 60325"/>
                <a:gd name="T26" fmla="*/ 3175 w 28575"/>
                <a:gd name="T27" fmla="*/ 3175 h 60325"/>
                <a:gd name="T28" fmla="*/ 0 w 28575"/>
                <a:gd name="T29" fmla="*/ 12700 h 60325"/>
                <a:gd name="T30" fmla="*/ 9525 w 28575"/>
                <a:gd name="T31" fmla="*/ 31750 h 60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575" h="60325">
                  <a:moveTo>
                    <a:pt x="9525" y="31750"/>
                  </a:moveTo>
                  <a:lnTo>
                    <a:pt x="12700" y="41275"/>
                  </a:lnTo>
                  <a:lnTo>
                    <a:pt x="12700" y="50800"/>
                  </a:lnTo>
                  <a:lnTo>
                    <a:pt x="15875" y="57150"/>
                  </a:lnTo>
                  <a:lnTo>
                    <a:pt x="19050" y="60325"/>
                  </a:lnTo>
                  <a:lnTo>
                    <a:pt x="22225" y="60325"/>
                  </a:lnTo>
                  <a:lnTo>
                    <a:pt x="25400" y="57150"/>
                  </a:lnTo>
                  <a:lnTo>
                    <a:pt x="28575" y="53975"/>
                  </a:lnTo>
                  <a:lnTo>
                    <a:pt x="28575" y="47625"/>
                  </a:lnTo>
                  <a:lnTo>
                    <a:pt x="28575" y="41275"/>
                  </a:lnTo>
                  <a:lnTo>
                    <a:pt x="15875" y="6350"/>
                  </a:lnTo>
                  <a:lnTo>
                    <a:pt x="12700" y="0"/>
                  </a:lnTo>
                  <a:lnTo>
                    <a:pt x="6350" y="0"/>
                  </a:lnTo>
                  <a:lnTo>
                    <a:pt x="3175" y="3175"/>
                  </a:lnTo>
                  <a:lnTo>
                    <a:pt x="0" y="12700"/>
                  </a:lnTo>
                  <a:lnTo>
                    <a:pt x="9525" y="317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171"/>
            <p:cNvSpPr>
              <a:spLocks/>
            </p:cNvSpPr>
            <p:nvPr/>
          </p:nvSpPr>
          <p:spPr bwMode="auto">
            <a:xfrm>
              <a:off x="116245595" y="106175150"/>
              <a:ext cx="28575" cy="57150"/>
            </a:xfrm>
            <a:custGeom>
              <a:avLst/>
              <a:gdLst>
                <a:gd name="T0" fmla="*/ 0 w 28575"/>
                <a:gd name="T1" fmla="*/ 0 h 57150"/>
                <a:gd name="T2" fmla="*/ 9525 w 28575"/>
                <a:gd name="T3" fmla="*/ 31750 h 57150"/>
                <a:gd name="T4" fmla="*/ 25400 w 28575"/>
                <a:gd name="T5" fmla="*/ 57150 h 57150"/>
                <a:gd name="T6" fmla="*/ 28575 w 28575"/>
                <a:gd name="T7" fmla="*/ 41275 h 57150"/>
                <a:gd name="T8" fmla="*/ 25400 w 28575"/>
                <a:gd name="T9" fmla="*/ 25400 h 57150"/>
                <a:gd name="T10" fmla="*/ 12700 w 28575"/>
                <a:gd name="T11" fmla="*/ 9525 h 57150"/>
                <a:gd name="T12" fmla="*/ 0 w 28575"/>
                <a:gd name="T13" fmla="*/ 0 h 57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75" h="57150">
                  <a:moveTo>
                    <a:pt x="0" y="0"/>
                  </a:moveTo>
                  <a:lnTo>
                    <a:pt x="9525" y="31750"/>
                  </a:lnTo>
                  <a:lnTo>
                    <a:pt x="25400" y="57150"/>
                  </a:lnTo>
                  <a:lnTo>
                    <a:pt x="28575" y="41275"/>
                  </a:lnTo>
                  <a:lnTo>
                    <a:pt x="25400" y="25400"/>
                  </a:lnTo>
                  <a:lnTo>
                    <a:pt x="12700" y="95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172"/>
            <p:cNvSpPr>
              <a:spLocks/>
            </p:cNvSpPr>
            <p:nvPr/>
          </p:nvSpPr>
          <p:spPr bwMode="auto">
            <a:xfrm>
              <a:off x="115994770" y="107137175"/>
              <a:ext cx="19050" cy="44450"/>
            </a:xfrm>
            <a:custGeom>
              <a:avLst/>
              <a:gdLst>
                <a:gd name="T0" fmla="*/ 19050 w 19050"/>
                <a:gd name="T1" fmla="*/ 12700 h 44450"/>
                <a:gd name="T2" fmla="*/ 19050 w 19050"/>
                <a:gd name="T3" fmla="*/ 6350 h 44450"/>
                <a:gd name="T4" fmla="*/ 15875 w 19050"/>
                <a:gd name="T5" fmla="*/ 3175 h 44450"/>
                <a:gd name="T6" fmla="*/ 12700 w 19050"/>
                <a:gd name="T7" fmla="*/ 0 h 44450"/>
                <a:gd name="T8" fmla="*/ 6350 w 19050"/>
                <a:gd name="T9" fmla="*/ 0 h 44450"/>
                <a:gd name="T10" fmla="*/ 3175 w 19050"/>
                <a:gd name="T11" fmla="*/ 3175 h 44450"/>
                <a:gd name="T12" fmla="*/ 3175 w 19050"/>
                <a:gd name="T13" fmla="*/ 9525 h 44450"/>
                <a:gd name="T14" fmla="*/ 0 w 19050"/>
                <a:gd name="T15" fmla="*/ 19050 h 44450"/>
                <a:gd name="T16" fmla="*/ 3175 w 19050"/>
                <a:gd name="T17" fmla="*/ 25400 h 44450"/>
                <a:gd name="T18" fmla="*/ 3175 w 19050"/>
                <a:gd name="T19" fmla="*/ 34925 h 44450"/>
                <a:gd name="T20" fmla="*/ 6350 w 19050"/>
                <a:gd name="T21" fmla="*/ 41275 h 44450"/>
                <a:gd name="T22" fmla="*/ 6350 w 19050"/>
                <a:gd name="T23" fmla="*/ 44450 h 44450"/>
                <a:gd name="T24" fmla="*/ 9525 w 19050"/>
                <a:gd name="T25" fmla="*/ 41275 h 44450"/>
                <a:gd name="T26" fmla="*/ 12700 w 19050"/>
                <a:gd name="T27" fmla="*/ 38100 h 44450"/>
                <a:gd name="T28" fmla="*/ 15875 w 19050"/>
                <a:gd name="T29" fmla="*/ 31750 h 44450"/>
                <a:gd name="T30" fmla="*/ 15875 w 19050"/>
                <a:gd name="T31" fmla="*/ 25400 h 44450"/>
                <a:gd name="T32" fmla="*/ 15875 w 19050"/>
                <a:gd name="T33" fmla="*/ 19050 h 44450"/>
                <a:gd name="T34" fmla="*/ 19050 w 19050"/>
                <a:gd name="T35" fmla="*/ 12700 h 4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50" h="44450">
                  <a:moveTo>
                    <a:pt x="19050" y="12700"/>
                  </a:moveTo>
                  <a:lnTo>
                    <a:pt x="19050" y="6350"/>
                  </a:lnTo>
                  <a:lnTo>
                    <a:pt x="15875" y="3175"/>
                  </a:lnTo>
                  <a:lnTo>
                    <a:pt x="12700" y="0"/>
                  </a:lnTo>
                  <a:lnTo>
                    <a:pt x="6350" y="0"/>
                  </a:lnTo>
                  <a:lnTo>
                    <a:pt x="3175" y="3175"/>
                  </a:lnTo>
                  <a:lnTo>
                    <a:pt x="3175" y="9525"/>
                  </a:lnTo>
                  <a:lnTo>
                    <a:pt x="0" y="19050"/>
                  </a:lnTo>
                  <a:lnTo>
                    <a:pt x="3175" y="25400"/>
                  </a:lnTo>
                  <a:lnTo>
                    <a:pt x="3175" y="34925"/>
                  </a:lnTo>
                  <a:lnTo>
                    <a:pt x="6350" y="41275"/>
                  </a:lnTo>
                  <a:lnTo>
                    <a:pt x="6350" y="44450"/>
                  </a:lnTo>
                  <a:lnTo>
                    <a:pt x="9525" y="41275"/>
                  </a:lnTo>
                  <a:lnTo>
                    <a:pt x="12700" y="38100"/>
                  </a:lnTo>
                  <a:lnTo>
                    <a:pt x="15875" y="31750"/>
                  </a:lnTo>
                  <a:lnTo>
                    <a:pt x="15875" y="25400"/>
                  </a:lnTo>
                  <a:lnTo>
                    <a:pt x="15875" y="19050"/>
                  </a:lnTo>
                  <a:lnTo>
                    <a:pt x="19050" y="127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173"/>
            <p:cNvSpPr>
              <a:spLocks/>
            </p:cNvSpPr>
            <p:nvPr/>
          </p:nvSpPr>
          <p:spPr bwMode="auto">
            <a:xfrm>
              <a:off x="116975845" y="108070625"/>
              <a:ext cx="19050" cy="92075"/>
            </a:xfrm>
            <a:custGeom>
              <a:avLst/>
              <a:gdLst>
                <a:gd name="T0" fmla="*/ 6350 w 19050"/>
                <a:gd name="T1" fmla="*/ 92075 h 92075"/>
                <a:gd name="T2" fmla="*/ 12700 w 19050"/>
                <a:gd name="T3" fmla="*/ 73025 h 92075"/>
                <a:gd name="T4" fmla="*/ 15875 w 19050"/>
                <a:gd name="T5" fmla="*/ 50800 h 92075"/>
                <a:gd name="T6" fmla="*/ 19050 w 19050"/>
                <a:gd name="T7" fmla="*/ 31750 h 92075"/>
                <a:gd name="T8" fmla="*/ 19050 w 19050"/>
                <a:gd name="T9" fmla="*/ 12700 h 92075"/>
                <a:gd name="T10" fmla="*/ 15875 w 19050"/>
                <a:gd name="T11" fmla="*/ 0 h 92075"/>
                <a:gd name="T12" fmla="*/ 12700 w 19050"/>
                <a:gd name="T13" fmla="*/ 15875 h 92075"/>
                <a:gd name="T14" fmla="*/ 6350 w 19050"/>
                <a:gd name="T15" fmla="*/ 38100 h 92075"/>
                <a:gd name="T16" fmla="*/ 3175 w 19050"/>
                <a:gd name="T17" fmla="*/ 57150 h 92075"/>
                <a:gd name="T18" fmla="*/ 0 w 19050"/>
                <a:gd name="T19" fmla="*/ 76200 h 92075"/>
                <a:gd name="T20" fmla="*/ 6350 w 19050"/>
                <a:gd name="T21" fmla="*/ 92075 h 92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50" h="92075">
                  <a:moveTo>
                    <a:pt x="6350" y="92075"/>
                  </a:moveTo>
                  <a:lnTo>
                    <a:pt x="12700" y="73025"/>
                  </a:lnTo>
                  <a:lnTo>
                    <a:pt x="15875" y="50800"/>
                  </a:lnTo>
                  <a:lnTo>
                    <a:pt x="19050" y="31750"/>
                  </a:lnTo>
                  <a:lnTo>
                    <a:pt x="19050" y="12700"/>
                  </a:lnTo>
                  <a:lnTo>
                    <a:pt x="15875" y="0"/>
                  </a:lnTo>
                  <a:lnTo>
                    <a:pt x="12700" y="15875"/>
                  </a:lnTo>
                  <a:lnTo>
                    <a:pt x="6350" y="38100"/>
                  </a:lnTo>
                  <a:lnTo>
                    <a:pt x="3175" y="57150"/>
                  </a:lnTo>
                  <a:lnTo>
                    <a:pt x="0" y="76200"/>
                  </a:lnTo>
                  <a:lnTo>
                    <a:pt x="6350" y="920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174"/>
            <p:cNvSpPr>
              <a:spLocks/>
            </p:cNvSpPr>
            <p:nvPr/>
          </p:nvSpPr>
          <p:spPr bwMode="auto">
            <a:xfrm>
              <a:off x="114877170" y="108080150"/>
              <a:ext cx="73025" cy="95250"/>
            </a:xfrm>
            <a:custGeom>
              <a:avLst/>
              <a:gdLst>
                <a:gd name="T0" fmla="*/ 47625 w 73025"/>
                <a:gd name="T1" fmla="*/ 82550 h 95250"/>
                <a:gd name="T2" fmla="*/ 50800 w 73025"/>
                <a:gd name="T3" fmla="*/ 79375 h 95250"/>
                <a:gd name="T4" fmla="*/ 44450 w 73025"/>
                <a:gd name="T5" fmla="*/ 73025 h 95250"/>
                <a:gd name="T6" fmla="*/ 38100 w 73025"/>
                <a:gd name="T7" fmla="*/ 73025 h 95250"/>
                <a:gd name="T8" fmla="*/ 34925 w 73025"/>
                <a:gd name="T9" fmla="*/ 69850 h 95250"/>
                <a:gd name="T10" fmla="*/ 31750 w 73025"/>
                <a:gd name="T11" fmla="*/ 63500 h 95250"/>
                <a:gd name="T12" fmla="*/ 31750 w 73025"/>
                <a:gd name="T13" fmla="*/ 57150 h 95250"/>
                <a:gd name="T14" fmla="*/ 28575 w 73025"/>
                <a:gd name="T15" fmla="*/ 50800 h 95250"/>
                <a:gd name="T16" fmla="*/ 31750 w 73025"/>
                <a:gd name="T17" fmla="*/ 44450 h 95250"/>
                <a:gd name="T18" fmla="*/ 34925 w 73025"/>
                <a:gd name="T19" fmla="*/ 38100 h 95250"/>
                <a:gd name="T20" fmla="*/ 34925 w 73025"/>
                <a:gd name="T21" fmla="*/ 38100 h 95250"/>
                <a:gd name="T22" fmla="*/ 38100 w 73025"/>
                <a:gd name="T23" fmla="*/ 41275 h 95250"/>
                <a:gd name="T24" fmla="*/ 41275 w 73025"/>
                <a:gd name="T25" fmla="*/ 44450 h 95250"/>
                <a:gd name="T26" fmla="*/ 47625 w 73025"/>
                <a:gd name="T27" fmla="*/ 47625 h 95250"/>
                <a:gd name="T28" fmla="*/ 53975 w 73025"/>
                <a:gd name="T29" fmla="*/ 53975 h 95250"/>
                <a:gd name="T30" fmla="*/ 57150 w 73025"/>
                <a:gd name="T31" fmla="*/ 57150 h 95250"/>
                <a:gd name="T32" fmla="*/ 63500 w 73025"/>
                <a:gd name="T33" fmla="*/ 57150 h 95250"/>
                <a:gd name="T34" fmla="*/ 63500 w 73025"/>
                <a:gd name="T35" fmla="*/ 53975 h 95250"/>
                <a:gd name="T36" fmla="*/ 66675 w 73025"/>
                <a:gd name="T37" fmla="*/ 44450 h 95250"/>
                <a:gd name="T38" fmla="*/ 69850 w 73025"/>
                <a:gd name="T39" fmla="*/ 34925 h 95250"/>
                <a:gd name="T40" fmla="*/ 73025 w 73025"/>
                <a:gd name="T41" fmla="*/ 25400 h 95250"/>
                <a:gd name="T42" fmla="*/ 69850 w 73025"/>
                <a:gd name="T43" fmla="*/ 19050 h 95250"/>
                <a:gd name="T44" fmla="*/ 66675 w 73025"/>
                <a:gd name="T45" fmla="*/ 12700 h 95250"/>
                <a:gd name="T46" fmla="*/ 60325 w 73025"/>
                <a:gd name="T47" fmla="*/ 9525 h 95250"/>
                <a:gd name="T48" fmla="*/ 53975 w 73025"/>
                <a:gd name="T49" fmla="*/ 3175 h 95250"/>
                <a:gd name="T50" fmla="*/ 50800 w 73025"/>
                <a:gd name="T51" fmla="*/ 3175 h 95250"/>
                <a:gd name="T52" fmla="*/ 44450 w 73025"/>
                <a:gd name="T53" fmla="*/ 0 h 95250"/>
                <a:gd name="T54" fmla="*/ 38100 w 73025"/>
                <a:gd name="T55" fmla="*/ 0 h 95250"/>
                <a:gd name="T56" fmla="*/ 28575 w 73025"/>
                <a:gd name="T57" fmla="*/ 0 h 95250"/>
                <a:gd name="T58" fmla="*/ 19050 w 73025"/>
                <a:gd name="T59" fmla="*/ 3175 h 95250"/>
                <a:gd name="T60" fmla="*/ 12700 w 73025"/>
                <a:gd name="T61" fmla="*/ 3175 h 95250"/>
                <a:gd name="T62" fmla="*/ 6350 w 73025"/>
                <a:gd name="T63" fmla="*/ 6350 h 95250"/>
                <a:gd name="T64" fmla="*/ 3175 w 73025"/>
                <a:gd name="T65" fmla="*/ 6350 h 95250"/>
                <a:gd name="T66" fmla="*/ 3175 w 73025"/>
                <a:gd name="T67" fmla="*/ 12700 h 95250"/>
                <a:gd name="T68" fmla="*/ 0 w 73025"/>
                <a:gd name="T69" fmla="*/ 19050 h 95250"/>
                <a:gd name="T70" fmla="*/ 0 w 73025"/>
                <a:gd name="T71" fmla="*/ 28575 h 95250"/>
                <a:gd name="T72" fmla="*/ 0 w 73025"/>
                <a:gd name="T73" fmla="*/ 38100 h 95250"/>
                <a:gd name="T74" fmla="*/ 38100 w 73025"/>
                <a:gd name="T75" fmla="*/ 92075 h 95250"/>
                <a:gd name="T76" fmla="*/ 41275 w 73025"/>
                <a:gd name="T77" fmla="*/ 95250 h 95250"/>
                <a:gd name="T78" fmla="*/ 41275 w 73025"/>
                <a:gd name="T79" fmla="*/ 95250 h 95250"/>
                <a:gd name="T80" fmla="*/ 44450 w 73025"/>
                <a:gd name="T81" fmla="*/ 95250 h 95250"/>
                <a:gd name="T82" fmla="*/ 44450 w 73025"/>
                <a:gd name="T83" fmla="*/ 92075 h 95250"/>
                <a:gd name="T84" fmla="*/ 47625 w 73025"/>
                <a:gd name="T85" fmla="*/ 88900 h 95250"/>
                <a:gd name="T86" fmla="*/ 47625 w 73025"/>
                <a:gd name="T87" fmla="*/ 82550 h 95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025" h="95250">
                  <a:moveTo>
                    <a:pt x="47625" y="82550"/>
                  </a:moveTo>
                  <a:lnTo>
                    <a:pt x="50800" y="79375"/>
                  </a:lnTo>
                  <a:lnTo>
                    <a:pt x="44450" y="73025"/>
                  </a:lnTo>
                  <a:lnTo>
                    <a:pt x="38100" y="73025"/>
                  </a:lnTo>
                  <a:lnTo>
                    <a:pt x="34925" y="69850"/>
                  </a:lnTo>
                  <a:lnTo>
                    <a:pt x="31750" y="63500"/>
                  </a:lnTo>
                  <a:lnTo>
                    <a:pt x="31750" y="57150"/>
                  </a:lnTo>
                  <a:lnTo>
                    <a:pt x="28575" y="50800"/>
                  </a:lnTo>
                  <a:lnTo>
                    <a:pt x="31750" y="44450"/>
                  </a:lnTo>
                  <a:lnTo>
                    <a:pt x="34925" y="38100"/>
                  </a:lnTo>
                  <a:lnTo>
                    <a:pt x="34925" y="38100"/>
                  </a:lnTo>
                  <a:lnTo>
                    <a:pt x="38100" y="41275"/>
                  </a:lnTo>
                  <a:lnTo>
                    <a:pt x="41275" y="44450"/>
                  </a:lnTo>
                  <a:lnTo>
                    <a:pt x="47625" y="47625"/>
                  </a:lnTo>
                  <a:lnTo>
                    <a:pt x="53975" y="53975"/>
                  </a:lnTo>
                  <a:lnTo>
                    <a:pt x="57150" y="57150"/>
                  </a:lnTo>
                  <a:lnTo>
                    <a:pt x="63500" y="57150"/>
                  </a:lnTo>
                  <a:lnTo>
                    <a:pt x="63500" y="53975"/>
                  </a:lnTo>
                  <a:lnTo>
                    <a:pt x="66675" y="44450"/>
                  </a:lnTo>
                  <a:lnTo>
                    <a:pt x="69850" y="34925"/>
                  </a:lnTo>
                  <a:lnTo>
                    <a:pt x="73025" y="25400"/>
                  </a:lnTo>
                  <a:lnTo>
                    <a:pt x="69850" y="19050"/>
                  </a:lnTo>
                  <a:lnTo>
                    <a:pt x="66675" y="12700"/>
                  </a:lnTo>
                  <a:lnTo>
                    <a:pt x="60325" y="9525"/>
                  </a:lnTo>
                  <a:lnTo>
                    <a:pt x="53975" y="3175"/>
                  </a:lnTo>
                  <a:lnTo>
                    <a:pt x="50800" y="3175"/>
                  </a:lnTo>
                  <a:lnTo>
                    <a:pt x="44450" y="0"/>
                  </a:lnTo>
                  <a:lnTo>
                    <a:pt x="38100" y="0"/>
                  </a:lnTo>
                  <a:lnTo>
                    <a:pt x="28575" y="0"/>
                  </a:lnTo>
                  <a:lnTo>
                    <a:pt x="19050" y="3175"/>
                  </a:lnTo>
                  <a:lnTo>
                    <a:pt x="12700" y="3175"/>
                  </a:lnTo>
                  <a:lnTo>
                    <a:pt x="6350" y="6350"/>
                  </a:lnTo>
                  <a:lnTo>
                    <a:pt x="3175" y="6350"/>
                  </a:lnTo>
                  <a:lnTo>
                    <a:pt x="3175" y="12700"/>
                  </a:lnTo>
                  <a:lnTo>
                    <a:pt x="0" y="19050"/>
                  </a:lnTo>
                  <a:lnTo>
                    <a:pt x="0" y="28575"/>
                  </a:lnTo>
                  <a:lnTo>
                    <a:pt x="0" y="38100"/>
                  </a:lnTo>
                  <a:lnTo>
                    <a:pt x="38100" y="92075"/>
                  </a:lnTo>
                  <a:lnTo>
                    <a:pt x="41275" y="95250"/>
                  </a:lnTo>
                  <a:lnTo>
                    <a:pt x="41275" y="95250"/>
                  </a:lnTo>
                  <a:lnTo>
                    <a:pt x="44450" y="95250"/>
                  </a:lnTo>
                  <a:lnTo>
                    <a:pt x="44450" y="92075"/>
                  </a:lnTo>
                  <a:lnTo>
                    <a:pt x="47625" y="88900"/>
                  </a:lnTo>
                  <a:lnTo>
                    <a:pt x="47625" y="825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175"/>
            <p:cNvSpPr>
              <a:spLocks/>
            </p:cNvSpPr>
            <p:nvPr/>
          </p:nvSpPr>
          <p:spPr bwMode="auto">
            <a:xfrm>
              <a:off x="116683745" y="108153175"/>
              <a:ext cx="165100" cy="244475"/>
            </a:xfrm>
            <a:custGeom>
              <a:avLst/>
              <a:gdLst>
                <a:gd name="T0" fmla="*/ 3175 w 165100"/>
                <a:gd name="T1" fmla="*/ 196850 h 244475"/>
                <a:gd name="T2" fmla="*/ 0 w 165100"/>
                <a:gd name="T3" fmla="*/ 200025 h 244475"/>
                <a:gd name="T4" fmla="*/ 0 w 165100"/>
                <a:gd name="T5" fmla="*/ 203200 h 244475"/>
                <a:gd name="T6" fmla="*/ 3175 w 165100"/>
                <a:gd name="T7" fmla="*/ 203200 h 244475"/>
                <a:gd name="T8" fmla="*/ 9525 w 165100"/>
                <a:gd name="T9" fmla="*/ 203200 h 244475"/>
                <a:gd name="T10" fmla="*/ 73025 w 165100"/>
                <a:gd name="T11" fmla="*/ 244475 h 244475"/>
                <a:gd name="T12" fmla="*/ 82550 w 165100"/>
                <a:gd name="T13" fmla="*/ 241300 h 244475"/>
                <a:gd name="T14" fmla="*/ 92075 w 165100"/>
                <a:gd name="T15" fmla="*/ 234950 h 244475"/>
                <a:gd name="T16" fmla="*/ 101600 w 165100"/>
                <a:gd name="T17" fmla="*/ 225425 h 244475"/>
                <a:gd name="T18" fmla="*/ 104775 w 165100"/>
                <a:gd name="T19" fmla="*/ 219075 h 244475"/>
                <a:gd name="T20" fmla="*/ 165100 w 165100"/>
                <a:gd name="T21" fmla="*/ 95250 h 244475"/>
                <a:gd name="T22" fmla="*/ 165100 w 165100"/>
                <a:gd name="T23" fmla="*/ 85725 h 244475"/>
                <a:gd name="T24" fmla="*/ 161925 w 165100"/>
                <a:gd name="T25" fmla="*/ 76200 h 244475"/>
                <a:gd name="T26" fmla="*/ 158750 w 165100"/>
                <a:gd name="T27" fmla="*/ 63500 h 244475"/>
                <a:gd name="T28" fmla="*/ 155575 w 165100"/>
                <a:gd name="T29" fmla="*/ 53975 h 244475"/>
                <a:gd name="T30" fmla="*/ 85725 w 165100"/>
                <a:gd name="T31" fmla="*/ 9525 h 244475"/>
                <a:gd name="T32" fmla="*/ 79375 w 165100"/>
                <a:gd name="T33" fmla="*/ 3175 h 244475"/>
                <a:gd name="T34" fmla="*/ 73025 w 165100"/>
                <a:gd name="T35" fmla="*/ 0 h 244475"/>
                <a:gd name="T36" fmla="*/ 69850 w 165100"/>
                <a:gd name="T37" fmla="*/ 3175 h 244475"/>
                <a:gd name="T38" fmla="*/ 69850 w 165100"/>
                <a:gd name="T39" fmla="*/ 6350 h 244475"/>
                <a:gd name="T40" fmla="*/ 66675 w 165100"/>
                <a:gd name="T41" fmla="*/ 9525 h 244475"/>
                <a:gd name="T42" fmla="*/ 60325 w 165100"/>
                <a:gd name="T43" fmla="*/ 12700 h 244475"/>
                <a:gd name="T44" fmla="*/ 53975 w 165100"/>
                <a:gd name="T45" fmla="*/ 12700 h 244475"/>
                <a:gd name="T46" fmla="*/ 44450 w 165100"/>
                <a:gd name="T47" fmla="*/ 15875 h 244475"/>
                <a:gd name="T48" fmla="*/ 38100 w 165100"/>
                <a:gd name="T49" fmla="*/ 15875 h 244475"/>
                <a:gd name="T50" fmla="*/ 28575 w 165100"/>
                <a:gd name="T51" fmla="*/ 15875 h 244475"/>
                <a:gd name="T52" fmla="*/ 22225 w 165100"/>
                <a:gd name="T53" fmla="*/ 15875 h 244475"/>
                <a:gd name="T54" fmla="*/ 38100 w 165100"/>
                <a:gd name="T55" fmla="*/ 15875 h 244475"/>
                <a:gd name="T56" fmla="*/ 31750 w 165100"/>
                <a:gd name="T57" fmla="*/ 22225 h 244475"/>
                <a:gd name="T58" fmla="*/ 25400 w 165100"/>
                <a:gd name="T59" fmla="*/ 25400 h 244475"/>
                <a:gd name="T60" fmla="*/ 22225 w 165100"/>
                <a:gd name="T61" fmla="*/ 25400 h 244475"/>
                <a:gd name="T62" fmla="*/ 22225 w 165100"/>
                <a:gd name="T63" fmla="*/ 22225 h 244475"/>
                <a:gd name="T64" fmla="*/ 22225 w 165100"/>
                <a:gd name="T65" fmla="*/ 22225 h 244475"/>
                <a:gd name="T66" fmla="*/ 28575 w 165100"/>
                <a:gd name="T67" fmla="*/ 22225 h 244475"/>
                <a:gd name="T68" fmla="*/ 31750 w 165100"/>
                <a:gd name="T69" fmla="*/ 22225 h 244475"/>
                <a:gd name="T70" fmla="*/ 38100 w 165100"/>
                <a:gd name="T71" fmla="*/ 28575 h 244475"/>
                <a:gd name="T72" fmla="*/ 44450 w 165100"/>
                <a:gd name="T73" fmla="*/ 31750 h 244475"/>
                <a:gd name="T74" fmla="*/ 47625 w 165100"/>
                <a:gd name="T75" fmla="*/ 38100 h 244475"/>
                <a:gd name="T76" fmla="*/ 44450 w 165100"/>
                <a:gd name="T77" fmla="*/ 174625 h 244475"/>
                <a:gd name="T78" fmla="*/ 44450 w 165100"/>
                <a:gd name="T79" fmla="*/ 177800 h 244475"/>
                <a:gd name="T80" fmla="*/ 38100 w 165100"/>
                <a:gd name="T81" fmla="*/ 184150 h 244475"/>
                <a:gd name="T82" fmla="*/ 31750 w 165100"/>
                <a:gd name="T83" fmla="*/ 187325 h 244475"/>
                <a:gd name="T84" fmla="*/ 22225 w 165100"/>
                <a:gd name="T85" fmla="*/ 190500 h 244475"/>
                <a:gd name="T86" fmla="*/ 15875 w 165100"/>
                <a:gd name="T87" fmla="*/ 193675 h 244475"/>
                <a:gd name="T88" fmla="*/ 6350 w 165100"/>
                <a:gd name="T89" fmla="*/ 196850 h 244475"/>
                <a:gd name="T90" fmla="*/ 3175 w 165100"/>
                <a:gd name="T91" fmla="*/ 196850 h 244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5100" h="244475">
                  <a:moveTo>
                    <a:pt x="3175" y="196850"/>
                  </a:moveTo>
                  <a:lnTo>
                    <a:pt x="0" y="200025"/>
                  </a:lnTo>
                  <a:lnTo>
                    <a:pt x="0" y="203200"/>
                  </a:lnTo>
                  <a:lnTo>
                    <a:pt x="3175" y="203200"/>
                  </a:lnTo>
                  <a:lnTo>
                    <a:pt x="9525" y="203200"/>
                  </a:lnTo>
                  <a:lnTo>
                    <a:pt x="73025" y="244475"/>
                  </a:lnTo>
                  <a:lnTo>
                    <a:pt x="82550" y="241300"/>
                  </a:lnTo>
                  <a:lnTo>
                    <a:pt x="92075" y="234950"/>
                  </a:lnTo>
                  <a:lnTo>
                    <a:pt x="101600" y="225425"/>
                  </a:lnTo>
                  <a:lnTo>
                    <a:pt x="104775" y="219075"/>
                  </a:lnTo>
                  <a:lnTo>
                    <a:pt x="165100" y="95250"/>
                  </a:lnTo>
                  <a:lnTo>
                    <a:pt x="165100" y="85725"/>
                  </a:lnTo>
                  <a:lnTo>
                    <a:pt x="161925" y="76200"/>
                  </a:lnTo>
                  <a:lnTo>
                    <a:pt x="158750" y="63500"/>
                  </a:lnTo>
                  <a:lnTo>
                    <a:pt x="155575" y="53975"/>
                  </a:lnTo>
                  <a:lnTo>
                    <a:pt x="85725" y="9525"/>
                  </a:lnTo>
                  <a:lnTo>
                    <a:pt x="79375" y="3175"/>
                  </a:lnTo>
                  <a:lnTo>
                    <a:pt x="73025" y="0"/>
                  </a:lnTo>
                  <a:lnTo>
                    <a:pt x="69850" y="3175"/>
                  </a:lnTo>
                  <a:lnTo>
                    <a:pt x="69850" y="6350"/>
                  </a:lnTo>
                  <a:lnTo>
                    <a:pt x="66675" y="9525"/>
                  </a:lnTo>
                  <a:lnTo>
                    <a:pt x="60325" y="12700"/>
                  </a:lnTo>
                  <a:lnTo>
                    <a:pt x="53975" y="12700"/>
                  </a:lnTo>
                  <a:lnTo>
                    <a:pt x="44450" y="15875"/>
                  </a:lnTo>
                  <a:lnTo>
                    <a:pt x="38100" y="15875"/>
                  </a:lnTo>
                  <a:lnTo>
                    <a:pt x="28575" y="15875"/>
                  </a:lnTo>
                  <a:lnTo>
                    <a:pt x="22225" y="15875"/>
                  </a:lnTo>
                  <a:lnTo>
                    <a:pt x="38100" y="15875"/>
                  </a:lnTo>
                  <a:lnTo>
                    <a:pt x="31750" y="22225"/>
                  </a:lnTo>
                  <a:lnTo>
                    <a:pt x="25400" y="25400"/>
                  </a:lnTo>
                  <a:lnTo>
                    <a:pt x="22225" y="25400"/>
                  </a:lnTo>
                  <a:lnTo>
                    <a:pt x="22225" y="22225"/>
                  </a:lnTo>
                  <a:lnTo>
                    <a:pt x="22225" y="22225"/>
                  </a:lnTo>
                  <a:lnTo>
                    <a:pt x="28575" y="22225"/>
                  </a:lnTo>
                  <a:lnTo>
                    <a:pt x="31750" y="22225"/>
                  </a:lnTo>
                  <a:lnTo>
                    <a:pt x="38100" y="28575"/>
                  </a:lnTo>
                  <a:lnTo>
                    <a:pt x="44450" y="31750"/>
                  </a:lnTo>
                  <a:lnTo>
                    <a:pt x="47625" y="38100"/>
                  </a:lnTo>
                  <a:lnTo>
                    <a:pt x="44450" y="174625"/>
                  </a:lnTo>
                  <a:lnTo>
                    <a:pt x="44450" y="177800"/>
                  </a:lnTo>
                  <a:lnTo>
                    <a:pt x="38100" y="184150"/>
                  </a:lnTo>
                  <a:lnTo>
                    <a:pt x="31750" y="187325"/>
                  </a:lnTo>
                  <a:lnTo>
                    <a:pt x="22225" y="190500"/>
                  </a:lnTo>
                  <a:lnTo>
                    <a:pt x="15875" y="193675"/>
                  </a:lnTo>
                  <a:lnTo>
                    <a:pt x="6350" y="196850"/>
                  </a:lnTo>
                  <a:lnTo>
                    <a:pt x="3175" y="1968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176"/>
            <p:cNvSpPr>
              <a:spLocks/>
            </p:cNvSpPr>
            <p:nvPr/>
          </p:nvSpPr>
          <p:spPr bwMode="auto">
            <a:xfrm>
              <a:off x="115677270" y="108156350"/>
              <a:ext cx="123825" cy="44450"/>
            </a:xfrm>
            <a:custGeom>
              <a:avLst/>
              <a:gdLst>
                <a:gd name="T0" fmla="*/ 0 w 123825"/>
                <a:gd name="T1" fmla="*/ 28575 h 44450"/>
                <a:gd name="T2" fmla="*/ 25400 w 123825"/>
                <a:gd name="T3" fmla="*/ 34925 h 44450"/>
                <a:gd name="T4" fmla="*/ 53975 w 123825"/>
                <a:gd name="T5" fmla="*/ 41275 h 44450"/>
                <a:gd name="T6" fmla="*/ 82550 w 123825"/>
                <a:gd name="T7" fmla="*/ 44450 h 44450"/>
                <a:gd name="T8" fmla="*/ 104775 w 123825"/>
                <a:gd name="T9" fmla="*/ 41275 h 44450"/>
                <a:gd name="T10" fmla="*/ 123825 w 123825"/>
                <a:gd name="T11" fmla="*/ 28575 h 44450"/>
                <a:gd name="T12" fmla="*/ 104775 w 123825"/>
                <a:gd name="T13" fmla="*/ 19050 h 44450"/>
                <a:gd name="T14" fmla="*/ 82550 w 123825"/>
                <a:gd name="T15" fmla="*/ 6350 h 44450"/>
                <a:gd name="T16" fmla="*/ 57150 w 123825"/>
                <a:gd name="T17" fmla="*/ 0 h 44450"/>
                <a:gd name="T18" fmla="*/ 34925 w 123825"/>
                <a:gd name="T19" fmla="*/ 0 h 44450"/>
                <a:gd name="T20" fmla="*/ 15875 w 123825"/>
                <a:gd name="T21" fmla="*/ 9525 h 44450"/>
                <a:gd name="T22" fmla="*/ 0 w 123825"/>
                <a:gd name="T23" fmla="*/ 28575 h 4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825" h="44450">
                  <a:moveTo>
                    <a:pt x="0" y="28575"/>
                  </a:moveTo>
                  <a:lnTo>
                    <a:pt x="25400" y="34925"/>
                  </a:lnTo>
                  <a:lnTo>
                    <a:pt x="53975" y="41275"/>
                  </a:lnTo>
                  <a:lnTo>
                    <a:pt x="82550" y="44450"/>
                  </a:lnTo>
                  <a:lnTo>
                    <a:pt x="104775" y="41275"/>
                  </a:lnTo>
                  <a:lnTo>
                    <a:pt x="123825" y="28575"/>
                  </a:lnTo>
                  <a:lnTo>
                    <a:pt x="104775" y="19050"/>
                  </a:lnTo>
                  <a:lnTo>
                    <a:pt x="82550" y="6350"/>
                  </a:lnTo>
                  <a:lnTo>
                    <a:pt x="57150" y="0"/>
                  </a:lnTo>
                  <a:lnTo>
                    <a:pt x="34925" y="0"/>
                  </a:lnTo>
                  <a:lnTo>
                    <a:pt x="15875" y="9525"/>
                  </a:lnTo>
                  <a:lnTo>
                    <a:pt x="0" y="285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177"/>
            <p:cNvSpPr>
              <a:spLocks noEditPoints="1"/>
            </p:cNvSpPr>
            <p:nvPr/>
          </p:nvSpPr>
          <p:spPr bwMode="auto">
            <a:xfrm>
              <a:off x="114543795" y="106111650"/>
              <a:ext cx="2717800" cy="2193925"/>
            </a:xfrm>
            <a:custGeom>
              <a:avLst/>
              <a:gdLst>
                <a:gd name="T0" fmla="*/ 511175 w 2717800"/>
                <a:gd name="T1" fmla="*/ 1425575 h 2193925"/>
                <a:gd name="T2" fmla="*/ 631825 w 2717800"/>
                <a:gd name="T3" fmla="*/ 1260475 h 2193925"/>
                <a:gd name="T4" fmla="*/ 612775 w 2717800"/>
                <a:gd name="T5" fmla="*/ 1041400 h 2193925"/>
                <a:gd name="T6" fmla="*/ 850900 w 2717800"/>
                <a:gd name="T7" fmla="*/ 822325 h 2193925"/>
                <a:gd name="T8" fmla="*/ 1311275 w 2717800"/>
                <a:gd name="T9" fmla="*/ 860425 h 2193925"/>
                <a:gd name="T10" fmla="*/ 1362075 w 2717800"/>
                <a:gd name="T11" fmla="*/ 946150 h 2193925"/>
                <a:gd name="T12" fmla="*/ 1470025 w 2717800"/>
                <a:gd name="T13" fmla="*/ 1009650 h 2193925"/>
                <a:gd name="T14" fmla="*/ 1682750 w 2717800"/>
                <a:gd name="T15" fmla="*/ 1041400 h 2193925"/>
                <a:gd name="T16" fmla="*/ 1727200 w 2717800"/>
                <a:gd name="T17" fmla="*/ 1076325 h 2193925"/>
                <a:gd name="T18" fmla="*/ 1816100 w 2717800"/>
                <a:gd name="T19" fmla="*/ 1019175 h 2193925"/>
                <a:gd name="T20" fmla="*/ 1946275 w 2717800"/>
                <a:gd name="T21" fmla="*/ 1066800 h 2193925"/>
                <a:gd name="T22" fmla="*/ 2054225 w 2717800"/>
                <a:gd name="T23" fmla="*/ 1127125 h 2193925"/>
                <a:gd name="T24" fmla="*/ 2089150 w 2717800"/>
                <a:gd name="T25" fmla="*/ 1412875 h 2193925"/>
                <a:gd name="T26" fmla="*/ 2174875 w 2717800"/>
                <a:gd name="T27" fmla="*/ 1743075 h 2193925"/>
                <a:gd name="T28" fmla="*/ 2336800 w 2717800"/>
                <a:gd name="T29" fmla="*/ 2190750 h 2193925"/>
                <a:gd name="T30" fmla="*/ 2609850 w 2717800"/>
                <a:gd name="T31" fmla="*/ 1755775 h 2193925"/>
                <a:gd name="T32" fmla="*/ 2714625 w 2717800"/>
                <a:gd name="T33" fmla="*/ 1530350 h 2193925"/>
                <a:gd name="T34" fmla="*/ 2708275 w 2717800"/>
                <a:gd name="T35" fmla="*/ 1244600 h 2193925"/>
                <a:gd name="T36" fmla="*/ 2660650 w 2717800"/>
                <a:gd name="T37" fmla="*/ 1028700 h 2193925"/>
                <a:gd name="T38" fmla="*/ 2409825 w 2717800"/>
                <a:gd name="T39" fmla="*/ 835025 h 2193925"/>
                <a:gd name="T40" fmla="*/ 2390775 w 2717800"/>
                <a:gd name="T41" fmla="*/ 676275 h 2193925"/>
                <a:gd name="T42" fmla="*/ 2282825 w 2717800"/>
                <a:gd name="T43" fmla="*/ 536575 h 2193925"/>
                <a:gd name="T44" fmla="*/ 2314575 w 2717800"/>
                <a:gd name="T45" fmla="*/ 422275 h 2193925"/>
                <a:gd name="T46" fmla="*/ 2095500 w 2717800"/>
                <a:gd name="T47" fmla="*/ 387350 h 2193925"/>
                <a:gd name="T48" fmla="*/ 1984375 w 2717800"/>
                <a:gd name="T49" fmla="*/ 222250 h 2193925"/>
                <a:gd name="T50" fmla="*/ 1841500 w 2717800"/>
                <a:gd name="T51" fmla="*/ 209550 h 2193925"/>
                <a:gd name="T52" fmla="*/ 1816100 w 2717800"/>
                <a:gd name="T53" fmla="*/ 114300 h 2193925"/>
                <a:gd name="T54" fmla="*/ 1546225 w 2717800"/>
                <a:gd name="T55" fmla="*/ 82550 h 2193925"/>
                <a:gd name="T56" fmla="*/ 1384300 w 2717800"/>
                <a:gd name="T57" fmla="*/ 41275 h 2193925"/>
                <a:gd name="T58" fmla="*/ 1314450 w 2717800"/>
                <a:gd name="T59" fmla="*/ 12700 h 2193925"/>
                <a:gd name="T60" fmla="*/ 1333500 w 2717800"/>
                <a:gd name="T61" fmla="*/ 104775 h 2193925"/>
                <a:gd name="T62" fmla="*/ 1181100 w 2717800"/>
                <a:gd name="T63" fmla="*/ 142875 h 2193925"/>
                <a:gd name="T64" fmla="*/ 1031875 w 2717800"/>
                <a:gd name="T65" fmla="*/ 152400 h 2193925"/>
                <a:gd name="T66" fmla="*/ 901700 w 2717800"/>
                <a:gd name="T67" fmla="*/ 257175 h 2193925"/>
                <a:gd name="T68" fmla="*/ 768350 w 2717800"/>
                <a:gd name="T69" fmla="*/ 355600 h 2193925"/>
                <a:gd name="T70" fmla="*/ 682625 w 2717800"/>
                <a:gd name="T71" fmla="*/ 390525 h 2193925"/>
                <a:gd name="T72" fmla="*/ 555625 w 2717800"/>
                <a:gd name="T73" fmla="*/ 438150 h 2193925"/>
                <a:gd name="T74" fmla="*/ 635000 w 2717800"/>
                <a:gd name="T75" fmla="*/ 574675 h 2193925"/>
                <a:gd name="T76" fmla="*/ 628650 w 2717800"/>
                <a:gd name="T77" fmla="*/ 609600 h 2193925"/>
                <a:gd name="T78" fmla="*/ 434975 w 2717800"/>
                <a:gd name="T79" fmla="*/ 600075 h 2193925"/>
                <a:gd name="T80" fmla="*/ 403225 w 2717800"/>
                <a:gd name="T81" fmla="*/ 787400 h 2193925"/>
                <a:gd name="T82" fmla="*/ 311150 w 2717800"/>
                <a:gd name="T83" fmla="*/ 857250 h 2193925"/>
                <a:gd name="T84" fmla="*/ 266700 w 2717800"/>
                <a:gd name="T85" fmla="*/ 996950 h 2193925"/>
                <a:gd name="T86" fmla="*/ 171450 w 2717800"/>
                <a:gd name="T87" fmla="*/ 1149350 h 2193925"/>
                <a:gd name="T88" fmla="*/ 260350 w 2717800"/>
                <a:gd name="T89" fmla="*/ 1044575 h 2193925"/>
                <a:gd name="T90" fmla="*/ 171450 w 2717800"/>
                <a:gd name="T91" fmla="*/ 1323975 h 2193925"/>
                <a:gd name="T92" fmla="*/ 190500 w 2717800"/>
                <a:gd name="T93" fmla="*/ 1400175 h 2193925"/>
                <a:gd name="T94" fmla="*/ 123825 w 2717800"/>
                <a:gd name="T95" fmla="*/ 1504950 h 2193925"/>
                <a:gd name="T96" fmla="*/ 168275 w 2717800"/>
                <a:gd name="T97" fmla="*/ 1603375 h 2193925"/>
                <a:gd name="T98" fmla="*/ 2571750 w 2717800"/>
                <a:gd name="T99" fmla="*/ 1276350 h 2193925"/>
                <a:gd name="T100" fmla="*/ 2343150 w 2717800"/>
                <a:gd name="T101" fmla="*/ 730250 h 2193925"/>
                <a:gd name="T102" fmla="*/ 1206500 w 2717800"/>
                <a:gd name="T103" fmla="*/ 323850 h 2193925"/>
                <a:gd name="T104" fmla="*/ 1076325 w 2717800"/>
                <a:gd name="T105" fmla="*/ 190500 h 2193925"/>
                <a:gd name="T106" fmla="*/ 1095375 w 2717800"/>
                <a:gd name="T107" fmla="*/ 269875 h 2193925"/>
                <a:gd name="T108" fmla="*/ 908050 w 2717800"/>
                <a:gd name="T109" fmla="*/ 733425 h 2193925"/>
                <a:gd name="T110" fmla="*/ 723900 w 2717800"/>
                <a:gd name="T111" fmla="*/ 498475 h 2193925"/>
                <a:gd name="T112" fmla="*/ 666750 w 2717800"/>
                <a:gd name="T113" fmla="*/ 409575 h 2193925"/>
                <a:gd name="T114" fmla="*/ 577850 w 2717800"/>
                <a:gd name="T115" fmla="*/ 1060450 h 2193925"/>
                <a:gd name="T116" fmla="*/ 463550 w 2717800"/>
                <a:gd name="T117" fmla="*/ 641350 h 2193925"/>
                <a:gd name="T118" fmla="*/ 406400 w 2717800"/>
                <a:gd name="T119" fmla="*/ 742950 h 2193925"/>
                <a:gd name="T120" fmla="*/ 358775 w 2717800"/>
                <a:gd name="T121" fmla="*/ 1085850 h 2193925"/>
                <a:gd name="T122" fmla="*/ 352425 w 2717800"/>
                <a:gd name="T123" fmla="*/ 1050925 h 2193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17800" h="2193925">
                  <a:moveTo>
                    <a:pt x="412750" y="1644650"/>
                  </a:moveTo>
                  <a:lnTo>
                    <a:pt x="409575" y="1635125"/>
                  </a:lnTo>
                  <a:lnTo>
                    <a:pt x="412750" y="1625600"/>
                  </a:lnTo>
                  <a:lnTo>
                    <a:pt x="415925" y="1616075"/>
                  </a:lnTo>
                  <a:lnTo>
                    <a:pt x="422275" y="1609725"/>
                  </a:lnTo>
                  <a:lnTo>
                    <a:pt x="422275" y="1612900"/>
                  </a:lnTo>
                  <a:lnTo>
                    <a:pt x="422275" y="1616075"/>
                  </a:lnTo>
                  <a:lnTo>
                    <a:pt x="422275" y="1622425"/>
                  </a:lnTo>
                  <a:lnTo>
                    <a:pt x="425450" y="1631950"/>
                  </a:lnTo>
                  <a:lnTo>
                    <a:pt x="425450" y="1638300"/>
                  </a:lnTo>
                  <a:lnTo>
                    <a:pt x="425450" y="1644650"/>
                  </a:lnTo>
                  <a:lnTo>
                    <a:pt x="428625" y="1647825"/>
                  </a:lnTo>
                  <a:lnTo>
                    <a:pt x="428625" y="1647825"/>
                  </a:lnTo>
                  <a:lnTo>
                    <a:pt x="431800" y="1638300"/>
                  </a:lnTo>
                  <a:lnTo>
                    <a:pt x="434975" y="1628775"/>
                  </a:lnTo>
                  <a:lnTo>
                    <a:pt x="438150" y="1619250"/>
                  </a:lnTo>
                  <a:lnTo>
                    <a:pt x="441325" y="1609725"/>
                  </a:lnTo>
                  <a:lnTo>
                    <a:pt x="479425" y="1587500"/>
                  </a:lnTo>
                  <a:lnTo>
                    <a:pt x="479425" y="1581150"/>
                  </a:lnTo>
                  <a:lnTo>
                    <a:pt x="479425" y="1574800"/>
                  </a:lnTo>
                  <a:lnTo>
                    <a:pt x="479425" y="1571625"/>
                  </a:lnTo>
                  <a:lnTo>
                    <a:pt x="479425" y="1571625"/>
                  </a:lnTo>
                  <a:lnTo>
                    <a:pt x="479425" y="1574800"/>
                  </a:lnTo>
                  <a:lnTo>
                    <a:pt x="482600" y="1574800"/>
                  </a:lnTo>
                  <a:lnTo>
                    <a:pt x="485775" y="1571625"/>
                  </a:lnTo>
                  <a:lnTo>
                    <a:pt x="485775" y="1565275"/>
                  </a:lnTo>
                  <a:lnTo>
                    <a:pt x="488950" y="1558925"/>
                  </a:lnTo>
                  <a:lnTo>
                    <a:pt x="495300" y="1504950"/>
                  </a:lnTo>
                  <a:lnTo>
                    <a:pt x="492125" y="1495425"/>
                  </a:lnTo>
                  <a:lnTo>
                    <a:pt x="488950" y="1482725"/>
                  </a:lnTo>
                  <a:lnTo>
                    <a:pt x="488950" y="1470025"/>
                  </a:lnTo>
                  <a:lnTo>
                    <a:pt x="488950" y="1460500"/>
                  </a:lnTo>
                  <a:lnTo>
                    <a:pt x="488950" y="1457325"/>
                  </a:lnTo>
                  <a:lnTo>
                    <a:pt x="492125" y="1454150"/>
                  </a:lnTo>
                  <a:lnTo>
                    <a:pt x="495300" y="1447800"/>
                  </a:lnTo>
                  <a:lnTo>
                    <a:pt x="501650" y="1441450"/>
                  </a:lnTo>
                  <a:lnTo>
                    <a:pt x="504825" y="1435100"/>
                  </a:lnTo>
                  <a:lnTo>
                    <a:pt x="508000" y="1431925"/>
                  </a:lnTo>
                  <a:lnTo>
                    <a:pt x="511175" y="1425575"/>
                  </a:lnTo>
                  <a:lnTo>
                    <a:pt x="514350" y="1425575"/>
                  </a:lnTo>
                  <a:lnTo>
                    <a:pt x="517525" y="1428750"/>
                  </a:lnTo>
                  <a:lnTo>
                    <a:pt x="517525" y="1431925"/>
                  </a:lnTo>
                  <a:lnTo>
                    <a:pt x="517525" y="1435100"/>
                  </a:lnTo>
                  <a:lnTo>
                    <a:pt x="520700" y="1438275"/>
                  </a:lnTo>
                  <a:lnTo>
                    <a:pt x="527050" y="1438275"/>
                  </a:lnTo>
                  <a:lnTo>
                    <a:pt x="530225" y="1438275"/>
                  </a:lnTo>
                  <a:lnTo>
                    <a:pt x="536575" y="1431925"/>
                  </a:lnTo>
                  <a:lnTo>
                    <a:pt x="536575" y="1428750"/>
                  </a:lnTo>
                  <a:lnTo>
                    <a:pt x="536575" y="1419225"/>
                  </a:lnTo>
                  <a:lnTo>
                    <a:pt x="536575" y="1412875"/>
                  </a:lnTo>
                  <a:lnTo>
                    <a:pt x="539750" y="1406525"/>
                  </a:lnTo>
                  <a:lnTo>
                    <a:pt x="539750" y="1400175"/>
                  </a:lnTo>
                  <a:lnTo>
                    <a:pt x="542925" y="1400175"/>
                  </a:lnTo>
                  <a:lnTo>
                    <a:pt x="549275" y="1397000"/>
                  </a:lnTo>
                  <a:lnTo>
                    <a:pt x="552450" y="1393825"/>
                  </a:lnTo>
                  <a:lnTo>
                    <a:pt x="558800" y="1387475"/>
                  </a:lnTo>
                  <a:lnTo>
                    <a:pt x="561975" y="1384300"/>
                  </a:lnTo>
                  <a:lnTo>
                    <a:pt x="561975" y="1377950"/>
                  </a:lnTo>
                  <a:lnTo>
                    <a:pt x="561975" y="1374775"/>
                  </a:lnTo>
                  <a:lnTo>
                    <a:pt x="561975" y="1371600"/>
                  </a:lnTo>
                  <a:lnTo>
                    <a:pt x="558800" y="1368425"/>
                  </a:lnTo>
                  <a:lnTo>
                    <a:pt x="558800" y="1365250"/>
                  </a:lnTo>
                  <a:lnTo>
                    <a:pt x="555625" y="1365250"/>
                  </a:lnTo>
                  <a:lnTo>
                    <a:pt x="558800" y="1365250"/>
                  </a:lnTo>
                  <a:lnTo>
                    <a:pt x="558800" y="1365250"/>
                  </a:lnTo>
                  <a:lnTo>
                    <a:pt x="561975" y="1365250"/>
                  </a:lnTo>
                  <a:lnTo>
                    <a:pt x="565150" y="1362075"/>
                  </a:lnTo>
                  <a:lnTo>
                    <a:pt x="568325" y="1362075"/>
                  </a:lnTo>
                  <a:lnTo>
                    <a:pt x="565150" y="1355725"/>
                  </a:lnTo>
                  <a:lnTo>
                    <a:pt x="561975" y="1352550"/>
                  </a:lnTo>
                  <a:lnTo>
                    <a:pt x="561975" y="1343025"/>
                  </a:lnTo>
                  <a:lnTo>
                    <a:pt x="561975" y="1336675"/>
                  </a:lnTo>
                  <a:lnTo>
                    <a:pt x="561975" y="1323975"/>
                  </a:lnTo>
                  <a:lnTo>
                    <a:pt x="565150" y="1317625"/>
                  </a:lnTo>
                  <a:lnTo>
                    <a:pt x="568325" y="1311275"/>
                  </a:lnTo>
                  <a:lnTo>
                    <a:pt x="619125" y="1279525"/>
                  </a:lnTo>
                  <a:lnTo>
                    <a:pt x="625475" y="1270000"/>
                  </a:lnTo>
                  <a:lnTo>
                    <a:pt x="631825" y="1260475"/>
                  </a:lnTo>
                  <a:lnTo>
                    <a:pt x="635000" y="1247775"/>
                  </a:lnTo>
                  <a:lnTo>
                    <a:pt x="638175" y="1238250"/>
                  </a:lnTo>
                  <a:lnTo>
                    <a:pt x="615950" y="1177925"/>
                  </a:lnTo>
                  <a:lnTo>
                    <a:pt x="619125" y="1168400"/>
                  </a:lnTo>
                  <a:lnTo>
                    <a:pt x="619125" y="1158875"/>
                  </a:lnTo>
                  <a:lnTo>
                    <a:pt x="622300" y="1152525"/>
                  </a:lnTo>
                  <a:lnTo>
                    <a:pt x="625475" y="1149350"/>
                  </a:lnTo>
                  <a:lnTo>
                    <a:pt x="628650" y="1146175"/>
                  </a:lnTo>
                  <a:lnTo>
                    <a:pt x="635000" y="1143000"/>
                  </a:lnTo>
                  <a:lnTo>
                    <a:pt x="638175" y="1136650"/>
                  </a:lnTo>
                  <a:lnTo>
                    <a:pt x="638175" y="1133475"/>
                  </a:lnTo>
                  <a:lnTo>
                    <a:pt x="638175" y="1130300"/>
                  </a:lnTo>
                  <a:lnTo>
                    <a:pt x="638175" y="1127125"/>
                  </a:lnTo>
                  <a:lnTo>
                    <a:pt x="635000" y="1123950"/>
                  </a:lnTo>
                  <a:lnTo>
                    <a:pt x="635000" y="1123950"/>
                  </a:lnTo>
                  <a:lnTo>
                    <a:pt x="628650" y="1123950"/>
                  </a:lnTo>
                  <a:lnTo>
                    <a:pt x="625475" y="1127125"/>
                  </a:lnTo>
                  <a:lnTo>
                    <a:pt x="619125" y="1130300"/>
                  </a:lnTo>
                  <a:lnTo>
                    <a:pt x="612775" y="1133475"/>
                  </a:lnTo>
                  <a:lnTo>
                    <a:pt x="606425" y="1133475"/>
                  </a:lnTo>
                  <a:lnTo>
                    <a:pt x="596900" y="1133475"/>
                  </a:lnTo>
                  <a:lnTo>
                    <a:pt x="590550" y="1133475"/>
                  </a:lnTo>
                  <a:lnTo>
                    <a:pt x="587375" y="1130300"/>
                  </a:lnTo>
                  <a:lnTo>
                    <a:pt x="584200" y="1127125"/>
                  </a:lnTo>
                  <a:lnTo>
                    <a:pt x="584200" y="1120775"/>
                  </a:lnTo>
                  <a:lnTo>
                    <a:pt x="587375" y="1117600"/>
                  </a:lnTo>
                  <a:lnTo>
                    <a:pt x="593725" y="1114425"/>
                  </a:lnTo>
                  <a:lnTo>
                    <a:pt x="596900" y="1111250"/>
                  </a:lnTo>
                  <a:lnTo>
                    <a:pt x="600075" y="1111250"/>
                  </a:lnTo>
                  <a:lnTo>
                    <a:pt x="600075" y="1114425"/>
                  </a:lnTo>
                  <a:lnTo>
                    <a:pt x="603250" y="1114425"/>
                  </a:lnTo>
                  <a:lnTo>
                    <a:pt x="603250" y="1114425"/>
                  </a:lnTo>
                  <a:lnTo>
                    <a:pt x="606425" y="1111250"/>
                  </a:lnTo>
                  <a:lnTo>
                    <a:pt x="606425" y="1104900"/>
                  </a:lnTo>
                  <a:lnTo>
                    <a:pt x="609600" y="1098550"/>
                  </a:lnTo>
                  <a:lnTo>
                    <a:pt x="612775" y="1066800"/>
                  </a:lnTo>
                  <a:lnTo>
                    <a:pt x="609600" y="1057275"/>
                  </a:lnTo>
                  <a:lnTo>
                    <a:pt x="609600" y="1050925"/>
                  </a:lnTo>
                  <a:lnTo>
                    <a:pt x="612775" y="1041400"/>
                  </a:lnTo>
                  <a:lnTo>
                    <a:pt x="619125" y="1035050"/>
                  </a:lnTo>
                  <a:lnTo>
                    <a:pt x="663575" y="1019175"/>
                  </a:lnTo>
                  <a:lnTo>
                    <a:pt x="666750" y="1009650"/>
                  </a:lnTo>
                  <a:lnTo>
                    <a:pt x="666750" y="1003300"/>
                  </a:lnTo>
                  <a:lnTo>
                    <a:pt x="666750" y="996950"/>
                  </a:lnTo>
                  <a:lnTo>
                    <a:pt x="663575" y="990600"/>
                  </a:lnTo>
                  <a:lnTo>
                    <a:pt x="657225" y="987425"/>
                  </a:lnTo>
                  <a:lnTo>
                    <a:pt x="654050" y="981075"/>
                  </a:lnTo>
                  <a:lnTo>
                    <a:pt x="647700" y="974725"/>
                  </a:lnTo>
                  <a:lnTo>
                    <a:pt x="644525" y="965200"/>
                  </a:lnTo>
                  <a:lnTo>
                    <a:pt x="641350" y="958850"/>
                  </a:lnTo>
                  <a:lnTo>
                    <a:pt x="641350" y="952500"/>
                  </a:lnTo>
                  <a:lnTo>
                    <a:pt x="654050" y="911225"/>
                  </a:lnTo>
                  <a:lnTo>
                    <a:pt x="650875" y="904875"/>
                  </a:lnTo>
                  <a:lnTo>
                    <a:pt x="650875" y="898525"/>
                  </a:lnTo>
                  <a:lnTo>
                    <a:pt x="657225" y="895350"/>
                  </a:lnTo>
                  <a:lnTo>
                    <a:pt x="663575" y="895350"/>
                  </a:lnTo>
                  <a:lnTo>
                    <a:pt x="717550" y="889000"/>
                  </a:lnTo>
                  <a:lnTo>
                    <a:pt x="727075" y="889000"/>
                  </a:lnTo>
                  <a:lnTo>
                    <a:pt x="730250" y="889000"/>
                  </a:lnTo>
                  <a:lnTo>
                    <a:pt x="733425" y="885825"/>
                  </a:lnTo>
                  <a:lnTo>
                    <a:pt x="733425" y="882650"/>
                  </a:lnTo>
                  <a:lnTo>
                    <a:pt x="730250" y="879475"/>
                  </a:lnTo>
                  <a:lnTo>
                    <a:pt x="730250" y="873125"/>
                  </a:lnTo>
                  <a:lnTo>
                    <a:pt x="733425" y="866775"/>
                  </a:lnTo>
                  <a:lnTo>
                    <a:pt x="736600" y="860425"/>
                  </a:lnTo>
                  <a:lnTo>
                    <a:pt x="739775" y="850900"/>
                  </a:lnTo>
                  <a:lnTo>
                    <a:pt x="742950" y="847725"/>
                  </a:lnTo>
                  <a:lnTo>
                    <a:pt x="800100" y="793750"/>
                  </a:lnTo>
                  <a:lnTo>
                    <a:pt x="803275" y="790575"/>
                  </a:lnTo>
                  <a:lnTo>
                    <a:pt x="806450" y="787400"/>
                  </a:lnTo>
                  <a:lnTo>
                    <a:pt x="809625" y="790575"/>
                  </a:lnTo>
                  <a:lnTo>
                    <a:pt x="812800" y="793750"/>
                  </a:lnTo>
                  <a:lnTo>
                    <a:pt x="812800" y="800100"/>
                  </a:lnTo>
                  <a:lnTo>
                    <a:pt x="847725" y="819150"/>
                  </a:lnTo>
                  <a:lnTo>
                    <a:pt x="850900" y="822325"/>
                  </a:lnTo>
                  <a:lnTo>
                    <a:pt x="854075" y="825500"/>
                  </a:lnTo>
                  <a:lnTo>
                    <a:pt x="854075" y="825500"/>
                  </a:lnTo>
                  <a:lnTo>
                    <a:pt x="850900" y="822325"/>
                  </a:lnTo>
                  <a:lnTo>
                    <a:pt x="847725" y="819150"/>
                  </a:lnTo>
                  <a:lnTo>
                    <a:pt x="847725" y="812800"/>
                  </a:lnTo>
                  <a:lnTo>
                    <a:pt x="847725" y="809625"/>
                  </a:lnTo>
                  <a:lnTo>
                    <a:pt x="850900" y="806450"/>
                  </a:lnTo>
                  <a:lnTo>
                    <a:pt x="854075" y="806450"/>
                  </a:lnTo>
                  <a:lnTo>
                    <a:pt x="860425" y="806450"/>
                  </a:lnTo>
                  <a:lnTo>
                    <a:pt x="860425" y="809625"/>
                  </a:lnTo>
                  <a:lnTo>
                    <a:pt x="863600" y="812800"/>
                  </a:lnTo>
                  <a:lnTo>
                    <a:pt x="869950" y="819150"/>
                  </a:lnTo>
                  <a:lnTo>
                    <a:pt x="879475" y="825500"/>
                  </a:lnTo>
                  <a:lnTo>
                    <a:pt x="885825" y="828675"/>
                  </a:lnTo>
                  <a:lnTo>
                    <a:pt x="895350" y="831850"/>
                  </a:lnTo>
                  <a:lnTo>
                    <a:pt x="901700" y="835025"/>
                  </a:lnTo>
                  <a:lnTo>
                    <a:pt x="908050" y="835025"/>
                  </a:lnTo>
                  <a:lnTo>
                    <a:pt x="914400" y="838200"/>
                  </a:lnTo>
                  <a:lnTo>
                    <a:pt x="920750" y="844550"/>
                  </a:lnTo>
                  <a:lnTo>
                    <a:pt x="927100" y="844550"/>
                  </a:lnTo>
                  <a:lnTo>
                    <a:pt x="930275" y="847725"/>
                  </a:lnTo>
                  <a:lnTo>
                    <a:pt x="933450" y="844550"/>
                  </a:lnTo>
                  <a:lnTo>
                    <a:pt x="942975" y="841375"/>
                  </a:lnTo>
                  <a:lnTo>
                    <a:pt x="952500" y="838200"/>
                  </a:lnTo>
                  <a:lnTo>
                    <a:pt x="958850" y="835025"/>
                  </a:lnTo>
                  <a:lnTo>
                    <a:pt x="968375" y="831850"/>
                  </a:lnTo>
                  <a:lnTo>
                    <a:pt x="1028700" y="863600"/>
                  </a:lnTo>
                  <a:lnTo>
                    <a:pt x="1041400" y="860425"/>
                  </a:lnTo>
                  <a:lnTo>
                    <a:pt x="1054100" y="860425"/>
                  </a:lnTo>
                  <a:lnTo>
                    <a:pt x="1063625" y="857250"/>
                  </a:lnTo>
                  <a:lnTo>
                    <a:pt x="1076325" y="857250"/>
                  </a:lnTo>
                  <a:lnTo>
                    <a:pt x="1120775" y="819150"/>
                  </a:lnTo>
                  <a:lnTo>
                    <a:pt x="1133475" y="819150"/>
                  </a:lnTo>
                  <a:lnTo>
                    <a:pt x="1152525" y="819150"/>
                  </a:lnTo>
                  <a:lnTo>
                    <a:pt x="1165225" y="819150"/>
                  </a:lnTo>
                  <a:lnTo>
                    <a:pt x="1225550" y="857250"/>
                  </a:lnTo>
                  <a:lnTo>
                    <a:pt x="1238250" y="857250"/>
                  </a:lnTo>
                  <a:lnTo>
                    <a:pt x="1247775" y="857250"/>
                  </a:lnTo>
                  <a:lnTo>
                    <a:pt x="1260475" y="857250"/>
                  </a:lnTo>
                  <a:lnTo>
                    <a:pt x="1273175" y="854075"/>
                  </a:lnTo>
                  <a:lnTo>
                    <a:pt x="1304925" y="854075"/>
                  </a:lnTo>
                  <a:lnTo>
                    <a:pt x="1311275" y="860425"/>
                  </a:lnTo>
                  <a:lnTo>
                    <a:pt x="1314450" y="863600"/>
                  </a:lnTo>
                  <a:lnTo>
                    <a:pt x="1317625" y="866775"/>
                  </a:lnTo>
                  <a:lnTo>
                    <a:pt x="1314450" y="866775"/>
                  </a:lnTo>
                  <a:lnTo>
                    <a:pt x="1311275" y="869950"/>
                  </a:lnTo>
                  <a:lnTo>
                    <a:pt x="1304925" y="869950"/>
                  </a:lnTo>
                  <a:lnTo>
                    <a:pt x="1301750" y="876300"/>
                  </a:lnTo>
                  <a:lnTo>
                    <a:pt x="1301750" y="879475"/>
                  </a:lnTo>
                  <a:lnTo>
                    <a:pt x="1304925" y="885825"/>
                  </a:lnTo>
                  <a:lnTo>
                    <a:pt x="1311275" y="892175"/>
                  </a:lnTo>
                  <a:lnTo>
                    <a:pt x="1317625" y="898525"/>
                  </a:lnTo>
                  <a:lnTo>
                    <a:pt x="1323975" y="904875"/>
                  </a:lnTo>
                  <a:lnTo>
                    <a:pt x="1333500" y="908050"/>
                  </a:lnTo>
                  <a:lnTo>
                    <a:pt x="1336675" y="908050"/>
                  </a:lnTo>
                  <a:lnTo>
                    <a:pt x="1343025" y="911225"/>
                  </a:lnTo>
                  <a:lnTo>
                    <a:pt x="1346200" y="914400"/>
                  </a:lnTo>
                  <a:lnTo>
                    <a:pt x="1352550" y="914400"/>
                  </a:lnTo>
                  <a:lnTo>
                    <a:pt x="1355725" y="914400"/>
                  </a:lnTo>
                  <a:lnTo>
                    <a:pt x="1355725" y="914400"/>
                  </a:lnTo>
                  <a:lnTo>
                    <a:pt x="1355725" y="911225"/>
                  </a:lnTo>
                  <a:lnTo>
                    <a:pt x="1355725" y="908050"/>
                  </a:lnTo>
                  <a:lnTo>
                    <a:pt x="1355725" y="911225"/>
                  </a:lnTo>
                  <a:lnTo>
                    <a:pt x="1352550" y="911225"/>
                  </a:lnTo>
                  <a:lnTo>
                    <a:pt x="1349375" y="917575"/>
                  </a:lnTo>
                  <a:lnTo>
                    <a:pt x="1349375" y="917575"/>
                  </a:lnTo>
                  <a:lnTo>
                    <a:pt x="1352550" y="923925"/>
                  </a:lnTo>
                  <a:lnTo>
                    <a:pt x="1352550" y="927100"/>
                  </a:lnTo>
                  <a:lnTo>
                    <a:pt x="1355725" y="933450"/>
                  </a:lnTo>
                  <a:lnTo>
                    <a:pt x="1358900" y="939800"/>
                  </a:lnTo>
                  <a:lnTo>
                    <a:pt x="1358900" y="946150"/>
                  </a:lnTo>
                  <a:lnTo>
                    <a:pt x="1355725" y="949325"/>
                  </a:lnTo>
                  <a:lnTo>
                    <a:pt x="1349375" y="952500"/>
                  </a:lnTo>
                  <a:lnTo>
                    <a:pt x="1343025" y="955675"/>
                  </a:lnTo>
                  <a:lnTo>
                    <a:pt x="1339850" y="955675"/>
                  </a:lnTo>
                  <a:lnTo>
                    <a:pt x="1343025" y="955675"/>
                  </a:lnTo>
                  <a:lnTo>
                    <a:pt x="1343025" y="952500"/>
                  </a:lnTo>
                  <a:lnTo>
                    <a:pt x="1346200" y="949325"/>
                  </a:lnTo>
                  <a:lnTo>
                    <a:pt x="1352550" y="949325"/>
                  </a:lnTo>
                  <a:lnTo>
                    <a:pt x="1358900" y="946150"/>
                  </a:lnTo>
                  <a:lnTo>
                    <a:pt x="1362075" y="946150"/>
                  </a:lnTo>
                  <a:lnTo>
                    <a:pt x="1368425" y="946150"/>
                  </a:lnTo>
                  <a:lnTo>
                    <a:pt x="1371600" y="942975"/>
                  </a:lnTo>
                  <a:lnTo>
                    <a:pt x="1374775" y="942975"/>
                  </a:lnTo>
                  <a:lnTo>
                    <a:pt x="1374775" y="946150"/>
                  </a:lnTo>
                  <a:lnTo>
                    <a:pt x="1381125" y="949325"/>
                  </a:lnTo>
                  <a:lnTo>
                    <a:pt x="1387475" y="952500"/>
                  </a:lnTo>
                  <a:lnTo>
                    <a:pt x="1393825" y="955675"/>
                  </a:lnTo>
                  <a:lnTo>
                    <a:pt x="1400175" y="958850"/>
                  </a:lnTo>
                  <a:lnTo>
                    <a:pt x="1403350" y="962025"/>
                  </a:lnTo>
                  <a:lnTo>
                    <a:pt x="1403350" y="965200"/>
                  </a:lnTo>
                  <a:lnTo>
                    <a:pt x="1400175" y="968375"/>
                  </a:lnTo>
                  <a:lnTo>
                    <a:pt x="1397000" y="971550"/>
                  </a:lnTo>
                  <a:lnTo>
                    <a:pt x="1390650" y="974725"/>
                  </a:lnTo>
                  <a:lnTo>
                    <a:pt x="1381125" y="977900"/>
                  </a:lnTo>
                  <a:lnTo>
                    <a:pt x="1374775" y="981075"/>
                  </a:lnTo>
                  <a:lnTo>
                    <a:pt x="1368425" y="981075"/>
                  </a:lnTo>
                  <a:lnTo>
                    <a:pt x="1365250" y="981075"/>
                  </a:lnTo>
                  <a:lnTo>
                    <a:pt x="1358900" y="984250"/>
                  </a:lnTo>
                  <a:lnTo>
                    <a:pt x="1355725" y="987425"/>
                  </a:lnTo>
                  <a:lnTo>
                    <a:pt x="1355725" y="993775"/>
                  </a:lnTo>
                  <a:lnTo>
                    <a:pt x="1355725" y="996950"/>
                  </a:lnTo>
                  <a:lnTo>
                    <a:pt x="1358900" y="1000125"/>
                  </a:lnTo>
                  <a:lnTo>
                    <a:pt x="1422400" y="990600"/>
                  </a:lnTo>
                  <a:lnTo>
                    <a:pt x="1431925" y="993775"/>
                  </a:lnTo>
                  <a:lnTo>
                    <a:pt x="1441450" y="996950"/>
                  </a:lnTo>
                  <a:lnTo>
                    <a:pt x="1450975" y="1000125"/>
                  </a:lnTo>
                  <a:lnTo>
                    <a:pt x="1457325" y="1009650"/>
                  </a:lnTo>
                  <a:lnTo>
                    <a:pt x="1460500" y="1009650"/>
                  </a:lnTo>
                  <a:lnTo>
                    <a:pt x="1457325" y="1009650"/>
                  </a:lnTo>
                  <a:lnTo>
                    <a:pt x="1457325" y="1009650"/>
                  </a:lnTo>
                  <a:lnTo>
                    <a:pt x="1457325" y="1006475"/>
                  </a:lnTo>
                  <a:lnTo>
                    <a:pt x="1454150" y="1000125"/>
                  </a:lnTo>
                  <a:lnTo>
                    <a:pt x="1454150" y="996950"/>
                  </a:lnTo>
                  <a:lnTo>
                    <a:pt x="1454150" y="996950"/>
                  </a:lnTo>
                  <a:lnTo>
                    <a:pt x="1460500" y="996950"/>
                  </a:lnTo>
                  <a:lnTo>
                    <a:pt x="1463675" y="996950"/>
                  </a:lnTo>
                  <a:lnTo>
                    <a:pt x="1466850" y="1000125"/>
                  </a:lnTo>
                  <a:lnTo>
                    <a:pt x="1470025" y="1003300"/>
                  </a:lnTo>
                  <a:lnTo>
                    <a:pt x="1470025" y="1009650"/>
                  </a:lnTo>
                  <a:lnTo>
                    <a:pt x="1470025" y="1016000"/>
                  </a:lnTo>
                  <a:lnTo>
                    <a:pt x="1473200" y="1019175"/>
                  </a:lnTo>
                  <a:lnTo>
                    <a:pt x="1476375" y="1022350"/>
                  </a:lnTo>
                  <a:lnTo>
                    <a:pt x="1479550" y="1025525"/>
                  </a:lnTo>
                  <a:lnTo>
                    <a:pt x="1482725" y="1025525"/>
                  </a:lnTo>
                  <a:lnTo>
                    <a:pt x="1482725" y="1022350"/>
                  </a:lnTo>
                  <a:lnTo>
                    <a:pt x="1482725" y="1019175"/>
                  </a:lnTo>
                  <a:lnTo>
                    <a:pt x="1482725" y="1009650"/>
                  </a:lnTo>
                  <a:lnTo>
                    <a:pt x="1485900" y="1003300"/>
                  </a:lnTo>
                  <a:lnTo>
                    <a:pt x="1489075" y="993775"/>
                  </a:lnTo>
                  <a:lnTo>
                    <a:pt x="1492250" y="990600"/>
                  </a:lnTo>
                  <a:lnTo>
                    <a:pt x="1495425" y="990600"/>
                  </a:lnTo>
                  <a:lnTo>
                    <a:pt x="1498600" y="993775"/>
                  </a:lnTo>
                  <a:lnTo>
                    <a:pt x="1501775" y="1003300"/>
                  </a:lnTo>
                  <a:lnTo>
                    <a:pt x="1504950" y="1009650"/>
                  </a:lnTo>
                  <a:lnTo>
                    <a:pt x="1504950" y="1016000"/>
                  </a:lnTo>
                  <a:lnTo>
                    <a:pt x="1501775" y="1022350"/>
                  </a:lnTo>
                  <a:lnTo>
                    <a:pt x="1501775" y="1025525"/>
                  </a:lnTo>
                  <a:lnTo>
                    <a:pt x="1504950" y="1031875"/>
                  </a:lnTo>
                  <a:lnTo>
                    <a:pt x="1511300" y="1035050"/>
                  </a:lnTo>
                  <a:lnTo>
                    <a:pt x="1520825" y="1038225"/>
                  </a:lnTo>
                  <a:lnTo>
                    <a:pt x="1527175" y="1041400"/>
                  </a:lnTo>
                  <a:lnTo>
                    <a:pt x="1533525" y="1041400"/>
                  </a:lnTo>
                  <a:lnTo>
                    <a:pt x="1581150" y="996950"/>
                  </a:lnTo>
                  <a:lnTo>
                    <a:pt x="1590675" y="996950"/>
                  </a:lnTo>
                  <a:lnTo>
                    <a:pt x="1600200" y="1000125"/>
                  </a:lnTo>
                  <a:lnTo>
                    <a:pt x="1612900" y="1003300"/>
                  </a:lnTo>
                  <a:lnTo>
                    <a:pt x="1622425" y="1009650"/>
                  </a:lnTo>
                  <a:lnTo>
                    <a:pt x="1635125" y="1012825"/>
                  </a:lnTo>
                  <a:lnTo>
                    <a:pt x="1657350" y="1016000"/>
                  </a:lnTo>
                  <a:lnTo>
                    <a:pt x="1670050" y="1022350"/>
                  </a:lnTo>
                  <a:lnTo>
                    <a:pt x="1673225" y="1028700"/>
                  </a:lnTo>
                  <a:lnTo>
                    <a:pt x="1676400" y="1028700"/>
                  </a:lnTo>
                  <a:lnTo>
                    <a:pt x="1679575" y="1028700"/>
                  </a:lnTo>
                  <a:lnTo>
                    <a:pt x="1682750" y="1031875"/>
                  </a:lnTo>
                  <a:lnTo>
                    <a:pt x="1685925" y="1035050"/>
                  </a:lnTo>
                  <a:lnTo>
                    <a:pt x="1685925" y="1038225"/>
                  </a:lnTo>
                  <a:lnTo>
                    <a:pt x="1682750" y="1041400"/>
                  </a:lnTo>
                  <a:lnTo>
                    <a:pt x="1682750" y="1041400"/>
                  </a:lnTo>
                  <a:lnTo>
                    <a:pt x="1682750" y="1041400"/>
                  </a:lnTo>
                  <a:lnTo>
                    <a:pt x="1685925" y="1041400"/>
                  </a:lnTo>
                  <a:lnTo>
                    <a:pt x="1689100" y="1038225"/>
                  </a:lnTo>
                  <a:lnTo>
                    <a:pt x="1695450" y="1035050"/>
                  </a:lnTo>
                  <a:lnTo>
                    <a:pt x="1698625" y="1035050"/>
                  </a:lnTo>
                  <a:lnTo>
                    <a:pt x="1701800" y="1035050"/>
                  </a:lnTo>
                  <a:lnTo>
                    <a:pt x="1701800" y="1038225"/>
                  </a:lnTo>
                  <a:lnTo>
                    <a:pt x="1701800" y="1041400"/>
                  </a:lnTo>
                  <a:lnTo>
                    <a:pt x="1708150" y="1041400"/>
                  </a:lnTo>
                  <a:lnTo>
                    <a:pt x="1711325" y="1044575"/>
                  </a:lnTo>
                  <a:lnTo>
                    <a:pt x="1717675" y="1041400"/>
                  </a:lnTo>
                  <a:lnTo>
                    <a:pt x="1717675" y="1041400"/>
                  </a:lnTo>
                  <a:lnTo>
                    <a:pt x="1720850" y="1044575"/>
                  </a:lnTo>
                  <a:lnTo>
                    <a:pt x="1720850" y="1050925"/>
                  </a:lnTo>
                  <a:lnTo>
                    <a:pt x="1724025" y="1057275"/>
                  </a:lnTo>
                  <a:lnTo>
                    <a:pt x="1724025" y="1060450"/>
                  </a:lnTo>
                  <a:lnTo>
                    <a:pt x="1720850" y="1063625"/>
                  </a:lnTo>
                  <a:lnTo>
                    <a:pt x="1714500" y="1066800"/>
                  </a:lnTo>
                  <a:lnTo>
                    <a:pt x="1708150" y="1066800"/>
                  </a:lnTo>
                  <a:lnTo>
                    <a:pt x="1698625" y="1066800"/>
                  </a:lnTo>
                  <a:lnTo>
                    <a:pt x="1692275" y="1063625"/>
                  </a:lnTo>
                  <a:lnTo>
                    <a:pt x="1685925" y="1063625"/>
                  </a:lnTo>
                  <a:lnTo>
                    <a:pt x="1682750" y="1060450"/>
                  </a:lnTo>
                  <a:lnTo>
                    <a:pt x="1679575" y="1060450"/>
                  </a:lnTo>
                  <a:lnTo>
                    <a:pt x="1679575" y="1063625"/>
                  </a:lnTo>
                  <a:lnTo>
                    <a:pt x="1682750" y="1066800"/>
                  </a:lnTo>
                  <a:lnTo>
                    <a:pt x="1685925" y="1069975"/>
                  </a:lnTo>
                  <a:lnTo>
                    <a:pt x="1692275" y="1069975"/>
                  </a:lnTo>
                  <a:lnTo>
                    <a:pt x="1692275" y="1069975"/>
                  </a:lnTo>
                  <a:lnTo>
                    <a:pt x="1692275" y="1073150"/>
                  </a:lnTo>
                  <a:lnTo>
                    <a:pt x="1695450" y="1076325"/>
                  </a:lnTo>
                  <a:lnTo>
                    <a:pt x="1698625" y="1079500"/>
                  </a:lnTo>
                  <a:lnTo>
                    <a:pt x="1701800" y="1082675"/>
                  </a:lnTo>
                  <a:lnTo>
                    <a:pt x="1704975" y="1082675"/>
                  </a:lnTo>
                  <a:lnTo>
                    <a:pt x="1714500" y="1079500"/>
                  </a:lnTo>
                  <a:lnTo>
                    <a:pt x="1720850" y="1076325"/>
                  </a:lnTo>
                  <a:lnTo>
                    <a:pt x="1724025" y="1076325"/>
                  </a:lnTo>
                  <a:lnTo>
                    <a:pt x="1727200" y="1076325"/>
                  </a:lnTo>
                  <a:lnTo>
                    <a:pt x="1727200" y="1076325"/>
                  </a:lnTo>
                  <a:lnTo>
                    <a:pt x="1727200" y="1076325"/>
                  </a:lnTo>
                  <a:lnTo>
                    <a:pt x="1730375" y="1073150"/>
                  </a:lnTo>
                  <a:lnTo>
                    <a:pt x="1727200" y="1066800"/>
                  </a:lnTo>
                  <a:lnTo>
                    <a:pt x="1727200" y="1060450"/>
                  </a:lnTo>
                  <a:lnTo>
                    <a:pt x="1730375" y="1057275"/>
                  </a:lnTo>
                  <a:lnTo>
                    <a:pt x="1736725" y="1050925"/>
                  </a:lnTo>
                  <a:lnTo>
                    <a:pt x="1743075" y="1047750"/>
                  </a:lnTo>
                  <a:lnTo>
                    <a:pt x="1746250" y="1044575"/>
                  </a:lnTo>
                  <a:lnTo>
                    <a:pt x="1749425" y="1044575"/>
                  </a:lnTo>
                  <a:lnTo>
                    <a:pt x="1752600" y="1047750"/>
                  </a:lnTo>
                  <a:lnTo>
                    <a:pt x="1758950" y="1050925"/>
                  </a:lnTo>
                  <a:lnTo>
                    <a:pt x="1762125" y="1054100"/>
                  </a:lnTo>
                  <a:lnTo>
                    <a:pt x="1765300" y="1054100"/>
                  </a:lnTo>
                  <a:lnTo>
                    <a:pt x="1771650" y="1050925"/>
                  </a:lnTo>
                  <a:lnTo>
                    <a:pt x="1774825" y="1047750"/>
                  </a:lnTo>
                  <a:lnTo>
                    <a:pt x="1781175" y="1044575"/>
                  </a:lnTo>
                  <a:lnTo>
                    <a:pt x="1787525" y="1044575"/>
                  </a:lnTo>
                  <a:lnTo>
                    <a:pt x="1797050" y="1041400"/>
                  </a:lnTo>
                  <a:lnTo>
                    <a:pt x="1800225" y="1044575"/>
                  </a:lnTo>
                  <a:lnTo>
                    <a:pt x="1803400" y="1047750"/>
                  </a:lnTo>
                  <a:lnTo>
                    <a:pt x="1806575" y="1050925"/>
                  </a:lnTo>
                  <a:lnTo>
                    <a:pt x="1809750" y="1054100"/>
                  </a:lnTo>
                  <a:lnTo>
                    <a:pt x="1816100" y="1057275"/>
                  </a:lnTo>
                  <a:lnTo>
                    <a:pt x="1819275" y="1060450"/>
                  </a:lnTo>
                  <a:lnTo>
                    <a:pt x="1822450" y="1060450"/>
                  </a:lnTo>
                  <a:lnTo>
                    <a:pt x="1825625" y="1057275"/>
                  </a:lnTo>
                  <a:lnTo>
                    <a:pt x="1825625" y="1054100"/>
                  </a:lnTo>
                  <a:lnTo>
                    <a:pt x="1825625" y="1050925"/>
                  </a:lnTo>
                  <a:lnTo>
                    <a:pt x="1828800" y="1047750"/>
                  </a:lnTo>
                  <a:lnTo>
                    <a:pt x="1828800" y="1044575"/>
                  </a:lnTo>
                  <a:lnTo>
                    <a:pt x="1828800" y="1041400"/>
                  </a:lnTo>
                  <a:lnTo>
                    <a:pt x="1828800" y="1038225"/>
                  </a:lnTo>
                  <a:lnTo>
                    <a:pt x="1825625" y="1035050"/>
                  </a:lnTo>
                  <a:lnTo>
                    <a:pt x="1822450" y="1031875"/>
                  </a:lnTo>
                  <a:lnTo>
                    <a:pt x="1819275" y="1028700"/>
                  </a:lnTo>
                  <a:lnTo>
                    <a:pt x="1816100" y="1025525"/>
                  </a:lnTo>
                  <a:lnTo>
                    <a:pt x="1816100" y="1022350"/>
                  </a:lnTo>
                  <a:lnTo>
                    <a:pt x="1816100" y="1019175"/>
                  </a:lnTo>
                  <a:lnTo>
                    <a:pt x="1816100" y="1019175"/>
                  </a:lnTo>
                  <a:lnTo>
                    <a:pt x="1819275" y="1019175"/>
                  </a:lnTo>
                  <a:lnTo>
                    <a:pt x="1825625" y="1022350"/>
                  </a:lnTo>
                  <a:lnTo>
                    <a:pt x="1831975" y="1022350"/>
                  </a:lnTo>
                  <a:lnTo>
                    <a:pt x="1838325" y="1028700"/>
                  </a:lnTo>
                  <a:lnTo>
                    <a:pt x="1844675" y="1031875"/>
                  </a:lnTo>
                  <a:lnTo>
                    <a:pt x="1851025" y="1035050"/>
                  </a:lnTo>
                  <a:lnTo>
                    <a:pt x="1854200" y="1035050"/>
                  </a:lnTo>
                  <a:lnTo>
                    <a:pt x="1857375" y="1035050"/>
                  </a:lnTo>
                  <a:lnTo>
                    <a:pt x="1857375" y="1035050"/>
                  </a:lnTo>
                  <a:lnTo>
                    <a:pt x="1857375" y="1031875"/>
                  </a:lnTo>
                  <a:lnTo>
                    <a:pt x="1860550" y="1028700"/>
                  </a:lnTo>
                  <a:lnTo>
                    <a:pt x="1866900" y="1028700"/>
                  </a:lnTo>
                  <a:lnTo>
                    <a:pt x="1870075" y="1028700"/>
                  </a:lnTo>
                  <a:lnTo>
                    <a:pt x="1876425" y="1028700"/>
                  </a:lnTo>
                  <a:lnTo>
                    <a:pt x="1879600" y="1035050"/>
                  </a:lnTo>
                  <a:lnTo>
                    <a:pt x="1882775" y="1038225"/>
                  </a:lnTo>
                  <a:lnTo>
                    <a:pt x="1885950" y="1044575"/>
                  </a:lnTo>
                  <a:lnTo>
                    <a:pt x="1889125" y="1050925"/>
                  </a:lnTo>
                  <a:lnTo>
                    <a:pt x="1895475" y="1054100"/>
                  </a:lnTo>
                  <a:lnTo>
                    <a:pt x="1898650" y="1054100"/>
                  </a:lnTo>
                  <a:lnTo>
                    <a:pt x="1898650" y="1054100"/>
                  </a:lnTo>
                  <a:lnTo>
                    <a:pt x="1901825" y="1054100"/>
                  </a:lnTo>
                  <a:lnTo>
                    <a:pt x="1901825" y="1050925"/>
                  </a:lnTo>
                  <a:lnTo>
                    <a:pt x="1901825" y="1054100"/>
                  </a:lnTo>
                  <a:lnTo>
                    <a:pt x="1901825" y="1057275"/>
                  </a:lnTo>
                  <a:lnTo>
                    <a:pt x="1898650" y="1060450"/>
                  </a:lnTo>
                  <a:lnTo>
                    <a:pt x="1895475" y="1063625"/>
                  </a:lnTo>
                  <a:lnTo>
                    <a:pt x="1898650" y="1069975"/>
                  </a:lnTo>
                  <a:lnTo>
                    <a:pt x="1901825" y="1073150"/>
                  </a:lnTo>
                  <a:lnTo>
                    <a:pt x="1908175" y="1076325"/>
                  </a:lnTo>
                  <a:lnTo>
                    <a:pt x="1911350" y="1079500"/>
                  </a:lnTo>
                  <a:lnTo>
                    <a:pt x="1917700" y="1082675"/>
                  </a:lnTo>
                  <a:lnTo>
                    <a:pt x="1920875" y="1082675"/>
                  </a:lnTo>
                  <a:lnTo>
                    <a:pt x="1927225" y="1082675"/>
                  </a:lnTo>
                  <a:lnTo>
                    <a:pt x="1933575" y="1079500"/>
                  </a:lnTo>
                  <a:lnTo>
                    <a:pt x="1936750" y="1076325"/>
                  </a:lnTo>
                  <a:lnTo>
                    <a:pt x="1939925" y="1073150"/>
                  </a:lnTo>
                  <a:lnTo>
                    <a:pt x="1943100" y="1069975"/>
                  </a:lnTo>
                  <a:lnTo>
                    <a:pt x="1946275" y="1066800"/>
                  </a:lnTo>
                  <a:lnTo>
                    <a:pt x="1949450" y="1063625"/>
                  </a:lnTo>
                  <a:lnTo>
                    <a:pt x="1949450" y="1063625"/>
                  </a:lnTo>
                  <a:lnTo>
                    <a:pt x="1949450" y="1063625"/>
                  </a:lnTo>
                  <a:lnTo>
                    <a:pt x="1946275" y="1069975"/>
                  </a:lnTo>
                  <a:lnTo>
                    <a:pt x="1946275" y="1073150"/>
                  </a:lnTo>
                  <a:lnTo>
                    <a:pt x="1949450" y="1079500"/>
                  </a:lnTo>
                  <a:lnTo>
                    <a:pt x="1952625" y="1082675"/>
                  </a:lnTo>
                  <a:lnTo>
                    <a:pt x="1955800" y="1082675"/>
                  </a:lnTo>
                  <a:lnTo>
                    <a:pt x="1962150" y="1082675"/>
                  </a:lnTo>
                  <a:lnTo>
                    <a:pt x="1965325" y="1082675"/>
                  </a:lnTo>
                  <a:lnTo>
                    <a:pt x="1968500" y="1082675"/>
                  </a:lnTo>
                  <a:lnTo>
                    <a:pt x="1971675" y="1089025"/>
                  </a:lnTo>
                  <a:lnTo>
                    <a:pt x="1974850" y="1095375"/>
                  </a:lnTo>
                  <a:lnTo>
                    <a:pt x="1978025" y="1101725"/>
                  </a:lnTo>
                  <a:lnTo>
                    <a:pt x="1984375" y="1108075"/>
                  </a:lnTo>
                  <a:lnTo>
                    <a:pt x="1987550" y="1114425"/>
                  </a:lnTo>
                  <a:lnTo>
                    <a:pt x="1990725" y="1114425"/>
                  </a:lnTo>
                  <a:lnTo>
                    <a:pt x="1997075" y="1117600"/>
                  </a:lnTo>
                  <a:lnTo>
                    <a:pt x="2003425" y="1120775"/>
                  </a:lnTo>
                  <a:lnTo>
                    <a:pt x="2006600" y="1123950"/>
                  </a:lnTo>
                  <a:lnTo>
                    <a:pt x="2012950" y="1127125"/>
                  </a:lnTo>
                  <a:lnTo>
                    <a:pt x="2016125" y="1130300"/>
                  </a:lnTo>
                  <a:lnTo>
                    <a:pt x="2019300" y="1133475"/>
                  </a:lnTo>
                  <a:lnTo>
                    <a:pt x="2022475" y="1136650"/>
                  </a:lnTo>
                  <a:lnTo>
                    <a:pt x="2022475" y="1133475"/>
                  </a:lnTo>
                  <a:lnTo>
                    <a:pt x="2022475" y="1130300"/>
                  </a:lnTo>
                  <a:lnTo>
                    <a:pt x="2025650" y="1130300"/>
                  </a:lnTo>
                  <a:lnTo>
                    <a:pt x="2028825" y="1127125"/>
                  </a:lnTo>
                  <a:lnTo>
                    <a:pt x="2035175" y="1127125"/>
                  </a:lnTo>
                  <a:lnTo>
                    <a:pt x="2038350" y="1130300"/>
                  </a:lnTo>
                  <a:lnTo>
                    <a:pt x="2041525" y="1136650"/>
                  </a:lnTo>
                  <a:lnTo>
                    <a:pt x="2041525" y="1133475"/>
                  </a:lnTo>
                  <a:lnTo>
                    <a:pt x="2041525" y="1133475"/>
                  </a:lnTo>
                  <a:lnTo>
                    <a:pt x="2044700" y="1133475"/>
                  </a:lnTo>
                  <a:lnTo>
                    <a:pt x="2047875" y="1133475"/>
                  </a:lnTo>
                  <a:lnTo>
                    <a:pt x="2051050" y="1136650"/>
                  </a:lnTo>
                  <a:lnTo>
                    <a:pt x="2051050" y="1136650"/>
                  </a:lnTo>
                  <a:lnTo>
                    <a:pt x="2054225" y="1133475"/>
                  </a:lnTo>
                  <a:lnTo>
                    <a:pt x="2054225" y="1127125"/>
                  </a:lnTo>
                  <a:lnTo>
                    <a:pt x="2054225" y="1120775"/>
                  </a:lnTo>
                  <a:lnTo>
                    <a:pt x="2057400" y="1120775"/>
                  </a:lnTo>
                  <a:lnTo>
                    <a:pt x="2060575" y="1117600"/>
                  </a:lnTo>
                  <a:lnTo>
                    <a:pt x="2063750" y="1120775"/>
                  </a:lnTo>
                  <a:lnTo>
                    <a:pt x="2066925" y="1123950"/>
                  </a:lnTo>
                  <a:lnTo>
                    <a:pt x="2066925" y="1127125"/>
                  </a:lnTo>
                  <a:lnTo>
                    <a:pt x="2066925" y="1130300"/>
                  </a:lnTo>
                  <a:lnTo>
                    <a:pt x="2070100" y="1133475"/>
                  </a:lnTo>
                  <a:lnTo>
                    <a:pt x="2073275" y="1136650"/>
                  </a:lnTo>
                  <a:lnTo>
                    <a:pt x="2079625" y="1143000"/>
                  </a:lnTo>
                  <a:lnTo>
                    <a:pt x="2082800" y="1149350"/>
                  </a:lnTo>
                  <a:lnTo>
                    <a:pt x="2085975" y="1149350"/>
                  </a:lnTo>
                  <a:lnTo>
                    <a:pt x="2089150" y="1152525"/>
                  </a:lnTo>
                  <a:lnTo>
                    <a:pt x="2092325" y="1158875"/>
                  </a:lnTo>
                  <a:lnTo>
                    <a:pt x="2095500" y="1168400"/>
                  </a:lnTo>
                  <a:lnTo>
                    <a:pt x="2098675" y="1177925"/>
                  </a:lnTo>
                  <a:lnTo>
                    <a:pt x="2092325" y="1222375"/>
                  </a:lnTo>
                  <a:lnTo>
                    <a:pt x="2092325" y="1228725"/>
                  </a:lnTo>
                  <a:lnTo>
                    <a:pt x="2089150" y="1235075"/>
                  </a:lnTo>
                  <a:lnTo>
                    <a:pt x="2085975" y="1235075"/>
                  </a:lnTo>
                  <a:lnTo>
                    <a:pt x="2079625" y="1231900"/>
                  </a:lnTo>
                  <a:lnTo>
                    <a:pt x="2076450" y="1231900"/>
                  </a:lnTo>
                  <a:lnTo>
                    <a:pt x="2076450" y="1235075"/>
                  </a:lnTo>
                  <a:lnTo>
                    <a:pt x="2076450" y="1238250"/>
                  </a:lnTo>
                  <a:lnTo>
                    <a:pt x="2076450" y="1244600"/>
                  </a:lnTo>
                  <a:lnTo>
                    <a:pt x="2076450" y="1250950"/>
                  </a:lnTo>
                  <a:lnTo>
                    <a:pt x="2079625" y="1257300"/>
                  </a:lnTo>
                  <a:lnTo>
                    <a:pt x="2079625" y="1304925"/>
                  </a:lnTo>
                  <a:lnTo>
                    <a:pt x="2076450" y="1314450"/>
                  </a:lnTo>
                  <a:lnTo>
                    <a:pt x="2076450" y="1327150"/>
                  </a:lnTo>
                  <a:lnTo>
                    <a:pt x="2076450" y="1339850"/>
                  </a:lnTo>
                  <a:lnTo>
                    <a:pt x="2079625" y="1349375"/>
                  </a:lnTo>
                  <a:lnTo>
                    <a:pt x="2079625" y="1355725"/>
                  </a:lnTo>
                  <a:lnTo>
                    <a:pt x="2079625" y="1365250"/>
                  </a:lnTo>
                  <a:lnTo>
                    <a:pt x="2076450" y="1374775"/>
                  </a:lnTo>
                  <a:lnTo>
                    <a:pt x="2076450" y="1381125"/>
                  </a:lnTo>
                  <a:lnTo>
                    <a:pt x="2079625" y="1390650"/>
                  </a:lnTo>
                  <a:lnTo>
                    <a:pt x="2082800" y="1397000"/>
                  </a:lnTo>
                  <a:lnTo>
                    <a:pt x="2089150" y="1412875"/>
                  </a:lnTo>
                  <a:lnTo>
                    <a:pt x="2098675" y="1438275"/>
                  </a:lnTo>
                  <a:lnTo>
                    <a:pt x="2108200" y="1466850"/>
                  </a:lnTo>
                  <a:lnTo>
                    <a:pt x="2120900" y="1495425"/>
                  </a:lnTo>
                  <a:lnTo>
                    <a:pt x="2127250" y="1514475"/>
                  </a:lnTo>
                  <a:lnTo>
                    <a:pt x="2130425" y="1524000"/>
                  </a:lnTo>
                  <a:lnTo>
                    <a:pt x="2127250" y="1527175"/>
                  </a:lnTo>
                  <a:lnTo>
                    <a:pt x="2124075" y="1533525"/>
                  </a:lnTo>
                  <a:lnTo>
                    <a:pt x="2120900" y="1536700"/>
                  </a:lnTo>
                  <a:lnTo>
                    <a:pt x="2114550" y="1543050"/>
                  </a:lnTo>
                  <a:lnTo>
                    <a:pt x="2111375" y="1546225"/>
                  </a:lnTo>
                  <a:lnTo>
                    <a:pt x="2111375" y="1549400"/>
                  </a:lnTo>
                  <a:lnTo>
                    <a:pt x="2114550" y="1549400"/>
                  </a:lnTo>
                  <a:lnTo>
                    <a:pt x="2117725" y="1552575"/>
                  </a:lnTo>
                  <a:lnTo>
                    <a:pt x="2124075" y="1555750"/>
                  </a:lnTo>
                  <a:lnTo>
                    <a:pt x="2127250" y="1562100"/>
                  </a:lnTo>
                  <a:lnTo>
                    <a:pt x="2133600" y="1568450"/>
                  </a:lnTo>
                  <a:lnTo>
                    <a:pt x="2136775" y="1574800"/>
                  </a:lnTo>
                  <a:lnTo>
                    <a:pt x="2139950" y="1597025"/>
                  </a:lnTo>
                  <a:lnTo>
                    <a:pt x="2139950" y="1625600"/>
                  </a:lnTo>
                  <a:lnTo>
                    <a:pt x="2139950" y="1647825"/>
                  </a:lnTo>
                  <a:lnTo>
                    <a:pt x="2136775" y="1657350"/>
                  </a:lnTo>
                  <a:lnTo>
                    <a:pt x="2139950" y="1666875"/>
                  </a:lnTo>
                  <a:lnTo>
                    <a:pt x="2139950" y="1679575"/>
                  </a:lnTo>
                  <a:lnTo>
                    <a:pt x="2146300" y="1689100"/>
                  </a:lnTo>
                  <a:lnTo>
                    <a:pt x="2152650" y="1698625"/>
                  </a:lnTo>
                  <a:lnTo>
                    <a:pt x="2168525" y="1698625"/>
                  </a:lnTo>
                  <a:lnTo>
                    <a:pt x="2168525" y="1708150"/>
                  </a:lnTo>
                  <a:lnTo>
                    <a:pt x="2168525" y="1711325"/>
                  </a:lnTo>
                  <a:lnTo>
                    <a:pt x="2165350" y="1714500"/>
                  </a:lnTo>
                  <a:lnTo>
                    <a:pt x="2165350" y="1714500"/>
                  </a:lnTo>
                  <a:lnTo>
                    <a:pt x="2162175" y="1711325"/>
                  </a:lnTo>
                  <a:lnTo>
                    <a:pt x="2162175" y="1711325"/>
                  </a:lnTo>
                  <a:lnTo>
                    <a:pt x="2162175" y="1711325"/>
                  </a:lnTo>
                  <a:lnTo>
                    <a:pt x="2162175" y="1711325"/>
                  </a:lnTo>
                  <a:lnTo>
                    <a:pt x="2162175" y="1714500"/>
                  </a:lnTo>
                  <a:lnTo>
                    <a:pt x="2165350" y="1717675"/>
                  </a:lnTo>
                  <a:lnTo>
                    <a:pt x="2168525" y="1724025"/>
                  </a:lnTo>
                  <a:lnTo>
                    <a:pt x="2171700" y="1733550"/>
                  </a:lnTo>
                  <a:lnTo>
                    <a:pt x="2174875" y="1743075"/>
                  </a:lnTo>
                  <a:lnTo>
                    <a:pt x="2174875" y="1752600"/>
                  </a:lnTo>
                  <a:lnTo>
                    <a:pt x="2178050" y="1758950"/>
                  </a:lnTo>
                  <a:lnTo>
                    <a:pt x="2184400" y="1920875"/>
                  </a:lnTo>
                  <a:lnTo>
                    <a:pt x="2184400" y="1927225"/>
                  </a:lnTo>
                  <a:lnTo>
                    <a:pt x="2184400" y="1930400"/>
                  </a:lnTo>
                  <a:lnTo>
                    <a:pt x="2181225" y="1927225"/>
                  </a:lnTo>
                  <a:lnTo>
                    <a:pt x="2181225" y="1920875"/>
                  </a:lnTo>
                  <a:lnTo>
                    <a:pt x="2181225" y="1917700"/>
                  </a:lnTo>
                  <a:lnTo>
                    <a:pt x="2184400" y="1911350"/>
                  </a:lnTo>
                  <a:lnTo>
                    <a:pt x="2193925" y="1908175"/>
                  </a:lnTo>
                  <a:lnTo>
                    <a:pt x="2200275" y="1908175"/>
                  </a:lnTo>
                  <a:lnTo>
                    <a:pt x="2209800" y="1905000"/>
                  </a:lnTo>
                  <a:lnTo>
                    <a:pt x="2216150" y="1908175"/>
                  </a:lnTo>
                  <a:lnTo>
                    <a:pt x="2263775" y="1908175"/>
                  </a:lnTo>
                  <a:lnTo>
                    <a:pt x="2273300" y="1905000"/>
                  </a:lnTo>
                  <a:lnTo>
                    <a:pt x="2282825" y="1905000"/>
                  </a:lnTo>
                  <a:lnTo>
                    <a:pt x="2295525" y="1901825"/>
                  </a:lnTo>
                  <a:lnTo>
                    <a:pt x="2308225" y="1901825"/>
                  </a:lnTo>
                  <a:lnTo>
                    <a:pt x="2311400" y="1901825"/>
                  </a:lnTo>
                  <a:lnTo>
                    <a:pt x="2311400" y="1908175"/>
                  </a:lnTo>
                  <a:lnTo>
                    <a:pt x="2311400" y="1914525"/>
                  </a:lnTo>
                  <a:lnTo>
                    <a:pt x="2311400" y="1920875"/>
                  </a:lnTo>
                  <a:lnTo>
                    <a:pt x="2308225" y="1927225"/>
                  </a:lnTo>
                  <a:lnTo>
                    <a:pt x="2305050" y="1936750"/>
                  </a:lnTo>
                  <a:lnTo>
                    <a:pt x="2301875" y="1943100"/>
                  </a:lnTo>
                  <a:lnTo>
                    <a:pt x="2295525" y="1946275"/>
                  </a:lnTo>
                  <a:lnTo>
                    <a:pt x="2286000" y="1955800"/>
                  </a:lnTo>
                  <a:lnTo>
                    <a:pt x="2286000" y="1962150"/>
                  </a:lnTo>
                  <a:lnTo>
                    <a:pt x="2282825" y="1965325"/>
                  </a:lnTo>
                  <a:lnTo>
                    <a:pt x="2286000" y="1965325"/>
                  </a:lnTo>
                  <a:lnTo>
                    <a:pt x="2289175" y="1965325"/>
                  </a:lnTo>
                  <a:lnTo>
                    <a:pt x="2292350" y="1958975"/>
                  </a:lnTo>
                  <a:lnTo>
                    <a:pt x="2301875" y="1955800"/>
                  </a:lnTo>
                  <a:lnTo>
                    <a:pt x="2317750" y="1952625"/>
                  </a:lnTo>
                  <a:lnTo>
                    <a:pt x="2336800" y="1949450"/>
                  </a:lnTo>
                  <a:lnTo>
                    <a:pt x="2349500" y="1952625"/>
                  </a:lnTo>
                  <a:lnTo>
                    <a:pt x="2355850" y="1955800"/>
                  </a:lnTo>
                  <a:lnTo>
                    <a:pt x="2339975" y="2184400"/>
                  </a:lnTo>
                  <a:lnTo>
                    <a:pt x="2336800" y="2190750"/>
                  </a:lnTo>
                  <a:lnTo>
                    <a:pt x="2336800" y="2193925"/>
                  </a:lnTo>
                  <a:lnTo>
                    <a:pt x="2336800" y="2190750"/>
                  </a:lnTo>
                  <a:lnTo>
                    <a:pt x="2339975" y="2184400"/>
                  </a:lnTo>
                  <a:lnTo>
                    <a:pt x="2428875" y="1924050"/>
                  </a:lnTo>
                  <a:lnTo>
                    <a:pt x="2428875" y="1914525"/>
                  </a:lnTo>
                  <a:lnTo>
                    <a:pt x="2425700" y="1905000"/>
                  </a:lnTo>
                  <a:lnTo>
                    <a:pt x="2422525" y="1895475"/>
                  </a:lnTo>
                  <a:lnTo>
                    <a:pt x="2419350" y="1889125"/>
                  </a:lnTo>
                  <a:lnTo>
                    <a:pt x="2416175" y="1885950"/>
                  </a:lnTo>
                  <a:lnTo>
                    <a:pt x="2409825" y="1879600"/>
                  </a:lnTo>
                  <a:lnTo>
                    <a:pt x="2403475" y="1873250"/>
                  </a:lnTo>
                  <a:lnTo>
                    <a:pt x="2400300" y="1866900"/>
                  </a:lnTo>
                  <a:lnTo>
                    <a:pt x="2397125" y="1860550"/>
                  </a:lnTo>
                  <a:lnTo>
                    <a:pt x="2397125" y="1857375"/>
                  </a:lnTo>
                  <a:lnTo>
                    <a:pt x="2406650" y="1854200"/>
                  </a:lnTo>
                  <a:lnTo>
                    <a:pt x="2422525" y="1854200"/>
                  </a:lnTo>
                  <a:lnTo>
                    <a:pt x="2441575" y="1857375"/>
                  </a:lnTo>
                  <a:lnTo>
                    <a:pt x="2454275" y="1860550"/>
                  </a:lnTo>
                  <a:lnTo>
                    <a:pt x="2524125" y="1889125"/>
                  </a:lnTo>
                  <a:lnTo>
                    <a:pt x="2533650" y="1892300"/>
                  </a:lnTo>
                  <a:lnTo>
                    <a:pt x="2546350" y="1889125"/>
                  </a:lnTo>
                  <a:lnTo>
                    <a:pt x="2555875" y="1889125"/>
                  </a:lnTo>
                  <a:lnTo>
                    <a:pt x="2562225" y="1882775"/>
                  </a:lnTo>
                  <a:lnTo>
                    <a:pt x="2562225" y="1882775"/>
                  </a:lnTo>
                  <a:lnTo>
                    <a:pt x="2562225" y="1885950"/>
                  </a:lnTo>
                  <a:lnTo>
                    <a:pt x="2559050" y="1885950"/>
                  </a:lnTo>
                  <a:lnTo>
                    <a:pt x="2555875" y="1885950"/>
                  </a:lnTo>
                  <a:lnTo>
                    <a:pt x="2574925" y="1876425"/>
                  </a:lnTo>
                  <a:lnTo>
                    <a:pt x="2593975" y="1857375"/>
                  </a:lnTo>
                  <a:lnTo>
                    <a:pt x="2609850" y="1831975"/>
                  </a:lnTo>
                  <a:lnTo>
                    <a:pt x="2619375" y="1809750"/>
                  </a:lnTo>
                  <a:lnTo>
                    <a:pt x="2628900" y="1790700"/>
                  </a:lnTo>
                  <a:lnTo>
                    <a:pt x="2628900" y="1784350"/>
                  </a:lnTo>
                  <a:lnTo>
                    <a:pt x="2632075" y="1774825"/>
                  </a:lnTo>
                  <a:lnTo>
                    <a:pt x="2628900" y="1768475"/>
                  </a:lnTo>
                  <a:lnTo>
                    <a:pt x="2625725" y="1762125"/>
                  </a:lnTo>
                  <a:lnTo>
                    <a:pt x="2619375" y="1758950"/>
                  </a:lnTo>
                  <a:lnTo>
                    <a:pt x="2616200" y="1758950"/>
                  </a:lnTo>
                  <a:lnTo>
                    <a:pt x="2609850" y="1755775"/>
                  </a:lnTo>
                  <a:lnTo>
                    <a:pt x="2606675" y="1749425"/>
                  </a:lnTo>
                  <a:lnTo>
                    <a:pt x="2603500" y="1746250"/>
                  </a:lnTo>
                  <a:lnTo>
                    <a:pt x="2600325" y="1739900"/>
                  </a:lnTo>
                  <a:lnTo>
                    <a:pt x="2600325" y="1739900"/>
                  </a:lnTo>
                  <a:lnTo>
                    <a:pt x="2600325" y="1733550"/>
                  </a:lnTo>
                  <a:lnTo>
                    <a:pt x="2600325" y="1727200"/>
                  </a:lnTo>
                  <a:lnTo>
                    <a:pt x="2600325" y="1720850"/>
                  </a:lnTo>
                  <a:lnTo>
                    <a:pt x="2603500" y="1711325"/>
                  </a:lnTo>
                  <a:lnTo>
                    <a:pt x="2603500" y="1704975"/>
                  </a:lnTo>
                  <a:lnTo>
                    <a:pt x="2606675" y="1701800"/>
                  </a:lnTo>
                  <a:lnTo>
                    <a:pt x="2606675" y="1701800"/>
                  </a:lnTo>
                  <a:lnTo>
                    <a:pt x="2609850" y="1695450"/>
                  </a:lnTo>
                  <a:lnTo>
                    <a:pt x="2613025" y="1689100"/>
                  </a:lnTo>
                  <a:lnTo>
                    <a:pt x="2616200" y="1679575"/>
                  </a:lnTo>
                  <a:lnTo>
                    <a:pt x="2619375" y="1673225"/>
                  </a:lnTo>
                  <a:lnTo>
                    <a:pt x="2622550" y="1670050"/>
                  </a:lnTo>
                  <a:lnTo>
                    <a:pt x="2628900" y="1666875"/>
                  </a:lnTo>
                  <a:lnTo>
                    <a:pt x="2635250" y="1663700"/>
                  </a:lnTo>
                  <a:lnTo>
                    <a:pt x="2644775" y="1660525"/>
                  </a:lnTo>
                  <a:lnTo>
                    <a:pt x="2654300" y="1657350"/>
                  </a:lnTo>
                  <a:lnTo>
                    <a:pt x="2657475" y="1654175"/>
                  </a:lnTo>
                  <a:lnTo>
                    <a:pt x="2660650" y="1651000"/>
                  </a:lnTo>
                  <a:lnTo>
                    <a:pt x="2660650" y="1644650"/>
                  </a:lnTo>
                  <a:lnTo>
                    <a:pt x="2660650" y="1638300"/>
                  </a:lnTo>
                  <a:lnTo>
                    <a:pt x="2660650" y="1628775"/>
                  </a:lnTo>
                  <a:lnTo>
                    <a:pt x="2660650" y="1619250"/>
                  </a:lnTo>
                  <a:lnTo>
                    <a:pt x="2663825" y="1609725"/>
                  </a:lnTo>
                  <a:lnTo>
                    <a:pt x="2708275" y="1593850"/>
                  </a:lnTo>
                  <a:lnTo>
                    <a:pt x="2711450" y="1584325"/>
                  </a:lnTo>
                  <a:lnTo>
                    <a:pt x="2714625" y="1574800"/>
                  </a:lnTo>
                  <a:lnTo>
                    <a:pt x="2714625" y="1565275"/>
                  </a:lnTo>
                  <a:lnTo>
                    <a:pt x="2711450" y="1558925"/>
                  </a:lnTo>
                  <a:lnTo>
                    <a:pt x="2711450" y="1555750"/>
                  </a:lnTo>
                  <a:lnTo>
                    <a:pt x="2711450" y="1552575"/>
                  </a:lnTo>
                  <a:lnTo>
                    <a:pt x="2714625" y="1546225"/>
                  </a:lnTo>
                  <a:lnTo>
                    <a:pt x="2714625" y="1539875"/>
                  </a:lnTo>
                  <a:lnTo>
                    <a:pt x="2717800" y="1536700"/>
                  </a:lnTo>
                  <a:lnTo>
                    <a:pt x="2717800" y="1533525"/>
                  </a:lnTo>
                  <a:lnTo>
                    <a:pt x="2714625" y="1530350"/>
                  </a:lnTo>
                  <a:lnTo>
                    <a:pt x="2708275" y="1530350"/>
                  </a:lnTo>
                  <a:lnTo>
                    <a:pt x="2705100" y="1530350"/>
                  </a:lnTo>
                  <a:lnTo>
                    <a:pt x="2698750" y="1530350"/>
                  </a:lnTo>
                  <a:lnTo>
                    <a:pt x="2695575" y="1533525"/>
                  </a:lnTo>
                  <a:lnTo>
                    <a:pt x="2695575" y="1536700"/>
                  </a:lnTo>
                  <a:lnTo>
                    <a:pt x="2695575" y="1539875"/>
                  </a:lnTo>
                  <a:lnTo>
                    <a:pt x="2692400" y="1539875"/>
                  </a:lnTo>
                  <a:lnTo>
                    <a:pt x="2692400" y="1543050"/>
                  </a:lnTo>
                  <a:lnTo>
                    <a:pt x="2692400" y="1539875"/>
                  </a:lnTo>
                  <a:lnTo>
                    <a:pt x="2692400" y="1536700"/>
                  </a:lnTo>
                  <a:lnTo>
                    <a:pt x="2695575" y="1533525"/>
                  </a:lnTo>
                  <a:lnTo>
                    <a:pt x="2695575" y="1524000"/>
                  </a:lnTo>
                  <a:lnTo>
                    <a:pt x="2695575" y="1514475"/>
                  </a:lnTo>
                  <a:lnTo>
                    <a:pt x="2695575" y="1504950"/>
                  </a:lnTo>
                  <a:lnTo>
                    <a:pt x="2692400" y="1495425"/>
                  </a:lnTo>
                  <a:lnTo>
                    <a:pt x="2692400" y="1489075"/>
                  </a:lnTo>
                  <a:lnTo>
                    <a:pt x="2625725" y="1374775"/>
                  </a:lnTo>
                  <a:lnTo>
                    <a:pt x="2625725" y="1365250"/>
                  </a:lnTo>
                  <a:lnTo>
                    <a:pt x="2625725" y="1355725"/>
                  </a:lnTo>
                  <a:lnTo>
                    <a:pt x="2625725" y="1346200"/>
                  </a:lnTo>
                  <a:lnTo>
                    <a:pt x="2628900" y="1339850"/>
                  </a:lnTo>
                  <a:lnTo>
                    <a:pt x="2632075" y="1336675"/>
                  </a:lnTo>
                  <a:lnTo>
                    <a:pt x="2635250" y="1333500"/>
                  </a:lnTo>
                  <a:lnTo>
                    <a:pt x="2641600" y="1327150"/>
                  </a:lnTo>
                  <a:lnTo>
                    <a:pt x="2644775" y="1323975"/>
                  </a:lnTo>
                  <a:lnTo>
                    <a:pt x="2651125" y="1320800"/>
                  </a:lnTo>
                  <a:lnTo>
                    <a:pt x="2654300" y="1317625"/>
                  </a:lnTo>
                  <a:lnTo>
                    <a:pt x="2657475" y="1320800"/>
                  </a:lnTo>
                  <a:lnTo>
                    <a:pt x="2657475" y="1320800"/>
                  </a:lnTo>
                  <a:lnTo>
                    <a:pt x="2657475" y="1323975"/>
                  </a:lnTo>
                  <a:lnTo>
                    <a:pt x="2660650" y="1323975"/>
                  </a:lnTo>
                  <a:lnTo>
                    <a:pt x="2663825" y="1323975"/>
                  </a:lnTo>
                  <a:lnTo>
                    <a:pt x="2670175" y="1320800"/>
                  </a:lnTo>
                  <a:lnTo>
                    <a:pt x="2708275" y="1273175"/>
                  </a:lnTo>
                  <a:lnTo>
                    <a:pt x="2711450" y="1266825"/>
                  </a:lnTo>
                  <a:lnTo>
                    <a:pt x="2714625" y="1257300"/>
                  </a:lnTo>
                  <a:lnTo>
                    <a:pt x="2714625" y="1250950"/>
                  </a:lnTo>
                  <a:lnTo>
                    <a:pt x="2711450" y="1247775"/>
                  </a:lnTo>
                  <a:lnTo>
                    <a:pt x="2708275" y="1244600"/>
                  </a:lnTo>
                  <a:lnTo>
                    <a:pt x="2705100" y="1244600"/>
                  </a:lnTo>
                  <a:lnTo>
                    <a:pt x="2701925" y="1247775"/>
                  </a:lnTo>
                  <a:lnTo>
                    <a:pt x="2701925" y="1250950"/>
                  </a:lnTo>
                  <a:lnTo>
                    <a:pt x="2701925" y="1257300"/>
                  </a:lnTo>
                  <a:lnTo>
                    <a:pt x="2679700" y="1273175"/>
                  </a:lnTo>
                  <a:lnTo>
                    <a:pt x="2679700" y="1279525"/>
                  </a:lnTo>
                  <a:lnTo>
                    <a:pt x="2679700" y="1282700"/>
                  </a:lnTo>
                  <a:lnTo>
                    <a:pt x="2676525" y="1282700"/>
                  </a:lnTo>
                  <a:lnTo>
                    <a:pt x="2673350" y="1282700"/>
                  </a:lnTo>
                  <a:lnTo>
                    <a:pt x="2670175" y="1279525"/>
                  </a:lnTo>
                  <a:lnTo>
                    <a:pt x="2638425" y="1165225"/>
                  </a:lnTo>
                  <a:lnTo>
                    <a:pt x="2635250" y="1158875"/>
                  </a:lnTo>
                  <a:lnTo>
                    <a:pt x="2628900" y="1149350"/>
                  </a:lnTo>
                  <a:lnTo>
                    <a:pt x="2619375" y="1143000"/>
                  </a:lnTo>
                  <a:lnTo>
                    <a:pt x="2613025" y="1136650"/>
                  </a:lnTo>
                  <a:lnTo>
                    <a:pt x="2609850" y="1133475"/>
                  </a:lnTo>
                  <a:lnTo>
                    <a:pt x="2606675" y="1130300"/>
                  </a:lnTo>
                  <a:lnTo>
                    <a:pt x="2603500" y="1127125"/>
                  </a:lnTo>
                  <a:lnTo>
                    <a:pt x="2600325" y="1127125"/>
                  </a:lnTo>
                  <a:lnTo>
                    <a:pt x="2597150" y="1123950"/>
                  </a:lnTo>
                  <a:lnTo>
                    <a:pt x="2597150" y="1123950"/>
                  </a:lnTo>
                  <a:lnTo>
                    <a:pt x="2600325" y="1127125"/>
                  </a:lnTo>
                  <a:lnTo>
                    <a:pt x="2603500" y="1127125"/>
                  </a:lnTo>
                  <a:lnTo>
                    <a:pt x="2606675" y="1127125"/>
                  </a:lnTo>
                  <a:lnTo>
                    <a:pt x="2609850" y="1120775"/>
                  </a:lnTo>
                  <a:lnTo>
                    <a:pt x="2613025" y="1114425"/>
                  </a:lnTo>
                  <a:lnTo>
                    <a:pt x="2616200" y="1104900"/>
                  </a:lnTo>
                  <a:lnTo>
                    <a:pt x="2616200" y="1098550"/>
                  </a:lnTo>
                  <a:lnTo>
                    <a:pt x="2616200" y="1092200"/>
                  </a:lnTo>
                  <a:lnTo>
                    <a:pt x="2609850" y="1044575"/>
                  </a:lnTo>
                  <a:lnTo>
                    <a:pt x="2609850" y="1038225"/>
                  </a:lnTo>
                  <a:lnTo>
                    <a:pt x="2609850" y="1031875"/>
                  </a:lnTo>
                  <a:lnTo>
                    <a:pt x="2616200" y="1028700"/>
                  </a:lnTo>
                  <a:lnTo>
                    <a:pt x="2622550" y="1031875"/>
                  </a:lnTo>
                  <a:lnTo>
                    <a:pt x="2628900" y="1031875"/>
                  </a:lnTo>
                  <a:lnTo>
                    <a:pt x="2638425" y="1031875"/>
                  </a:lnTo>
                  <a:lnTo>
                    <a:pt x="2647950" y="1031875"/>
                  </a:lnTo>
                  <a:lnTo>
                    <a:pt x="2654300" y="1031875"/>
                  </a:lnTo>
                  <a:lnTo>
                    <a:pt x="2660650" y="1028700"/>
                  </a:lnTo>
                  <a:lnTo>
                    <a:pt x="2663825" y="1028700"/>
                  </a:lnTo>
                  <a:lnTo>
                    <a:pt x="2663825" y="1028700"/>
                  </a:lnTo>
                  <a:lnTo>
                    <a:pt x="2660650" y="1025525"/>
                  </a:lnTo>
                  <a:lnTo>
                    <a:pt x="2660650" y="1022350"/>
                  </a:lnTo>
                  <a:lnTo>
                    <a:pt x="2663825" y="1016000"/>
                  </a:lnTo>
                  <a:lnTo>
                    <a:pt x="2663825" y="1009650"/>
                  </a:lnTo>
                  <a:lnTo>
                    <a:pt x="2667000" y="1006475"/>
                  </a:lnTo>
                  <a:lnTo>
                    <a:pt x="2667000" y="1006475"/>
                  </a:lnTo>
                  <a:lnTo>
                    <a:pt x="2670175" y="1006475"/>
                  </a:lnTo>
                  <a:lnTo>
                    <a:pt x="2673350" y="1006475"/>
                  </a:lnTo>
                  <a:lnTo>
                    <a:pt x="2673350" y="1006475"/>
                  </a:lnTo>
                  <a:lnTo>
                    <a:pt x="2673350" y="1003300"/>
                  </a:lnTo>
                  <a:lnTo>
                    <a:pt x="2667000" y="1000125"/>
                  </a:lnTo>
                  <a:lnTo>
                    <a:pt x="2584450" y="971550"/>
                  </a:lnTo>
                  <a:lnTo>
                    <a:pt x="2574925" y="971550"/>
                  </a:lnTo>
                  <a:lnTo>
                    <a:pt x="2562225" y="971550"/>
                  </a:lnTo>
                  <a:lnTo>
                    <a:pt x="2552700" y="968375"/>
                  </a:lnTo>
                  <a:lnTo>
                    <a:pt x="2540000" y="965200"/>
                  </a:lnTo>
                  <a:lnTo>
                    <a:pt x="2479675" y="908050"/>
                  </a:lnTo>
                  <a:lnTo>
                    <a:pt x="2470150" y="911225"/>
                  </a:lnTo>
                  <a:lnTo>
                    <a:pt x="2463800" y="914400"/>
                  </a:lnTo>
                  <a:lnTo>
                    <a:pt x="2457450" y="920750"/>
                  </a:lnTo>
                  <a:lnTo>
                    <a:pt x="2457450" y="927100"/>
                  </a:lnTo>
                  <a:lnTo>
                    <a:pt x="2454275" y="933450"/>
                  </a:lnTo>
                  <a:lnTo>
                    <a:pt x="2451100" y="933450"/>
                  </a:lnTo>
                  <a:lnTo>
                    <a:pt x="2444750" y="933450"/>
                  </a:lnTo>
                  <a:lnTo>
                    <a:pt x="2438400" y="930275"/>
                  </a:lnTo>
                  <a:lnTo>
                    <a:pt x="2432050" y="927100"/>
                  </a:lnTo>
                  <a:lnTo>
                    <a:pt x="2428875" y="923925"/>
                  </a:lnTo>
                  <a:lnTo>
                    <a:pt x="2425700" y="917575"/>
                  </a:lnTo>
                  <a:lnTo>
                    <a:pt x="2406650" y="866775"/>
                  </a:lnTo>
                  <a:lnTo>
                    <a:pt x="2400300" y="860425"/>
                  </a:lnTo>
                  <a:lnTo>
                    <a:pt x="2397125" y="854075"/>
                  </a:lnTo>
                  <a:lnTo>
                    <a:pt x="2397125" y="850900"/>
                  </a:lnTo>
                  <a:lnTo>
                    <a:pt x="2400300" y="847725"/>
                  </a:lnTo>
                  <a:lnTo>
                    <a:pt x="2403475" y="844550"/>
                  </a:lnTo>
                  <a:lnTo>
                    <a:pt x="2406650" y="841375"/>
                  </a:lnTo>
                  <a:lnTo>
                    <a:pt x="2409825" y="838200"/>
                  </a:lnTo>
                  <a:lnTo>
                    <a:pt x="2409825" y="835025"/>
                  </a:lnTo>
                  <a:lnTo>
                    <a:pt x="2406650" y="835025"/>
                  </a:lnTo>
                  <a:lnTo>
                    <a:pt x="2406650" y="831850"/>
                  </a:lnTo>
                  <a:lnTo>
                    <a:pt x="2406650" y="828675"/>
                  </a:lnTo>
                  <a:lnTo>
                    <a:pt x="2409825" y="825500"/>
                  </a:lnTo>
                  <a:lnTo>
                    <a:pt x="2413000" y="822325"/>
                  </a:lnTo>
                  <a:lnTo>
                    <a:pt x="2419350" y="819150"/>
                  </a:lnTo>
                  <a:lnTo>
                    <a:pt x="2603500" y="742950"/>
                  </a:lnTo>
                  <a:lnTo>
                    <a:pt x="2609850" y="736600"/>
                  </a:lnTo>
                  <a:lnTo>
                    <a:pt x="2616200" y="727075"/>
                  </a:lnTo>
                  <a:lnTo>
                    <a:pt x="2619375" y="720725"/>
                  </a:lnTo>
                  <a:lnTo>
                    <a:pt x="2619375" y="711200"/>
                  </a:lnTo>
                  <a:lnTo>
                    <a:pt x="2619375" y="704850"/>
                  </a:lnTo>
                  <a:lnTo>
                    <a:pt x="2613025" y="701675"/>
                  </a:lnTo>
                  <a:lnTo>
                    <a:pt x="2606675" y="695325"/>
                  </a:lnTo>
                  <a:lnTo>
                    <a:pt x="2597150" y="692150"/>
                  </a:lnTo>
                  <a:lnTo>
                    <a:pt x="2590800" y="692150"/>
                  </a:lnTo>
                  <a:lnTo>
                    <a:pt x="2517775" y="720725"/>
                  </a:lnTo>
                  <a:lnTo>
                    <a:pt x="2508250" y="723900"/>
                  </a:lnTo>
                  <a:lnTo>
                    <a:pt x="2498725" y="727075"/>
                  </a:lnTo>
                  <a:lnTo>
                    <a:pt x="2489200" y="730250"/>
                  </a:lnTo>
                  <a:lnTo>
                    <a:pt x="2482850" y="733425"/>
                  </a:lnTo>
                  <a:lnTo>
                    <a:pt x="2479675" y="733425"/>
                  </a:lnTo>
                  <a:lnTo>
                    <a:pt x="2473325" y="727075"/>
                  </a:lnTo>
                  <a:lnTo>
                    <a:pt x="2470150" y="723900"/>
                  </a:lnTo>
                  <a:lnTo>
                    <a:pt x="2470150" y="714375"/>
                  </a:lnTo>
                  <a:lnTo>
                    <a:pt x="2470150" y="708025"/>
                  </a:lnTo>
                  <a:lnTo>
                    <a:pt x="2470150" y="701675"/>
                  </a:lnTo>
                  <a:lnTo>
                    <a:pt x="2514600" y="673100"/>
                  </a:lnTo>
                  <a:lnTo>
                    <a:pt x="2524125" y="673100"/>
                  </a:lnTo>
                  <a:lnTo>
                    <a:pt x="2524125" y="669925"/>
                  </a:lnTo>
                  <a:lnTo>
                    <a:pt x="2524125" y="669925"/>
                  </a:lnTo>
                  <a:lnTo>
                    <a:pt x="2514600" y="669925"/>
                  </a:lnTo>
                  <a:lnTo>
                    <a:pt x="2425700" y="666750"/>
                  </a:lnTo>
                  <a:lnTo>
                    <a:pt x="2416175" y="669925"/>
                  </a:lnTo>
                  <a:lnTo>
                    <a:pt x="2409825" y="676275"/>
                  </a:lnTo>
                  <a:lnTo>
                    <a:pt x="2400300" y="679450"/>
                  </a:lnTo>
                  <a:lnTo>
                    <a:pt x="2397125" y="682625"/>
                  </a:lnTo>
                  <a:lnTo>
                    <a:pt x="2393950" y="682625"/>
                  </a:lnTo>
                  <a:lnTo>
                    <a:pt x="2390775" y="676275"/>
                  </a:lnTo>
                  <a:lnTo>
                    <a:pt x="2390775" y="669925"/>
                  </a:lnTo>
                  <a:lnTo>
                    <a:pt x="2390775" y="663575"/>
                  </a:lnTo>
                  <a:lnTo>
                    <a:pt x="2390775" y="657225"/>
                  </a:lnTo>
                  <a:lnTo>
                    <a:pt x="2393950" y="654050"/>
                  </a:lnTo>
                  <a:lnTo>
                    <a:pt x="2397125" y="650875"/>
                  </a:lnTo>
                  <a:lnTo>
                    <a:pt x="2400300" y="647700"/>
                  </a:lnTo>
                  <a:lnTo>
                    <a:pt x="2400300" y="644525"/>
                  </a:lnTo>
                  <a:lnTo>
                    <a:pt x="2400300" y="638175"/>
                  </a:lnTo>
                  <a:lnTo>
                    <a:pt x="2400300" y="631825"/>
                  </a:lnTo>
                  <a:lnTo>
                    <a:pt x="2397125" y="625475"/>
                  </a:lnTo>
                  <a:lnTo>
                    <a:pt x="2393950" y="622300"/>
                  </a:lnTo>
                  <a:lnTo>
                    <a:pt x="2387600" y="619125"/>
                  </a:lnTo>
                  <a:lnTo>
                    <a:pt x="2384425" y="612775"/>
                  </a:lnTo>
                  <a:lnTo>
                    <a:pt x="2381250" y="606425"/>
                  </a:lnTo>
                  <a:lnTo>
                    <a:pt x="2374900" y="603250"/>
                  </a:lnTo>
                  <a:lnTo>
                    <a:pt x="2368550" y="600075"/>
                  </a:lnTo>
                  <a:lnTo>
                    <a:pt x="2324100" y="581025"/>
                  </a:lnTo>
                  <a:lnTo>
                    <a:pt x="2314575" y="577850"/>
                  </a:lnTo>
                  <a:lnTo>
                    <a:pt x="2308225" y="574675"/>
                  </a:lnTo>
                  <a:lnTo>
                    <a:pt x="2305050" y="565150"/>
                  </a:lnTo>
                  <a:lnTo>
                    <a:pt x="2308225" y="558800"/>
                  </a:lnTo>
                  <a:lnTo>
                    <a:pt x="2308225" y="558800"/>
                  </a:lnTo>
                  <a:lnTo>
                    <a:pt x="2308225" y="558800"/>
                  </a:lnTo>
                  <a:lnTo>
                    <a:pt x="2311400" y="561975"/>
                  </a:lnTo>
                  <a:lnTo>
                    <a:pt x="2311400" y="561975"/>
                  </a:lnTo>
                  <a:lnTo>
                    <a:pt x="2308225" y="565150"/>
                  </a:lnTo>
                  <a:lnTo>
                    <a:pt x="2305050" y="561975"/>
                  </a:lnTo>
                  <a:lnTo>
                    <a:pt x="2301875" y="558800"/>
                  </a:lnTo>
                  <a:lnTo>
                    <a:pt x="2298700" y="558800"/>
                  </a:lnTo>
                  <a:lnTo>
                    <a:pt x="2298700" y="555625"/>
                  </a:lnTo>
                  <a:lnTo>
                    <a:pt x="2298700" y="555625"/>
                  </a:lnTo>
                  <a:lnTo>
                    <a:pt x="2301875" y="555625"/>
                  </a:lnTo>
                  <a:lnTo>
                    <a:pt x="2301875" y="555625"/>
                  </a:lnTo>
                  <a:lnTo>
                    <a:pt x="2298700" y="555625"/>
                  </a:lnTo>
                  <a:lnTo>
                    <a:pt x="2292350" y="552450"/>
                  </a:lnTo>
                  <a:lnTo>
                    <a:pt x="2289175" y="549275"/>
                  </a:lnTo>
                  <a:lnTo>
                    <a:pt x="2286000" y="542925"/>
                  </a:lnTo>
                  <a:lnTo>
                    <a:pt x="2286000" y="539750"/>
                  </a:lnTo>
                  <a:lnTo>
                    <a:pt x="2282825" y="536575"/>
                  </a:lnTo>
                  <a:lnTo>
                    <a:pt x="2279650" y="539750"/>
                  </a:lnTo>
                  <a:lnTo>
                    <a:pt x="2276475" y="539750"/>
                  </a:lnTo>
                  <a:lnTo>
                    <a:pt x="2270125" y="533400"/>
                  </a:lnTo>
                  <a:lnTo>
                    <a:pt x="2266950" y="527050"/>
                  </a:lnTo>
                  <a:lnTo>
                    <a:pt x="2263775" y="520700"/>
                  </a:lnTo>
                  <a:lnTo>
                    <a:pt x="2260600" y="511175"/>
                  </a:lnTo>
                  <a:lnTo>
                    <a:pt x="2260600" y="508000"/>
                  </a:lnTo>
                  <a:lnTo>
                    <a:pt x="2263775" y="501650"/>
                  </a:lnTo>
                  <a:lnTo>
                    <a:pt x="2266950" y="498475"/>
                  </a:lnTo>
                  <a:lnTo>
                    <a:pt x="2276475" y="495300"/>
                  </a:lnTo>
                  <a:lnTo>
                    <a:pt x="2282825" y="495300"/>
                  </a:lnTo>
                  <a:lnTo>
                    <a:pt x="2289175" y="495300"/>
                  </a:lnTo>
                  <a:lnTo>
                    <a:pt x="2292350" y="498475"/>
                  </a:lnTo>
                  <a:lnTo>
                    <a:pt x="2298700" y="498475"/>
                  </a:lnTo>
                  <a:lnTo>
                    <a:pt x="2301875" y="498475"/>
                  </a:lnTo>
                  <a:lnTo>
                    <a:pt x="2305050" y="495300"/>
                  </a:lnTo>
                  <a:lnTo>
                    <a:pt x="2305050" y="495300"/>
                  </a:lnTo>
                  <a:lnTo>
                    <a:pt x="2305050" y="492125"/>
                  </a:lnTo>
                  <a:lnTo>
                    <a:pt x="2301875" y="485775"/>
                  </a:lnTo>
                  <a:lnTo>
                    <a:pt x="2295525" y="482600"/>
                  </a:lnTo>
                  <a:lnTo>
                    <a:pt x="2289175" y="476250"/>
                  </a:lnTo>
                  <a:lnTo>
                    <a:pt x="2286000" y="469900"/>
                  </a:lnTo>
                  <a:lnTo>
                    <a:pt x="2279650" y="463550"/>
                  </a:lnTo>
                  <a:lnTo>
                    <a:pt x="2276475" y="460375"/>
                  </a:lnTo>
                  <a:lnTo>
                    <a:pt x="2273300" y="454025"/>
                  </a:lnTo>
                  <a:lnTo>
                    <a:pt x="2273300" y="454025"/>
                  </a:lnTo>
                  <a:lnTo>
                    <a:pt x="2276475" y="454025"/>
                  </a:lnTo>
                  <a:lnTo>
                    <a:pt x="2279650" y="450850"/>
                  </a:lnTo>
                  <a:lnTo>
                    <a:pt x="2286000" y="454025"/>
                  </a:lnTo>
                  <a:lnTo>
                    <a:pt x="2292350" y="454025"/>
                  </a:lnTo>
                  <a:lnTo>
                    <a:pt x="2295525" y="457200"/>
                  </a:lnTo>
                  <a:lnTo>
                    <a:pt x="2301875" y="457200"/>
                  </a:lnTo>
                  <a:lnTo>
                    <a:pt x="2308225" y="454025"/>
                  </a:lnTo>
                  <a:lnTo>
                    <a:pt x="2314575" y="450850"/>
                  </a:lnTo>
                  <a:lnTo>
                    <a:pt x="2317750" y="444500"/>
                  </a:lnTo>
                  <a:lnTo>
                    <a:pt x="2317750" y="441325"/>
                  </a:lnTo>
                  <a:lnTo>
                    <a:pt x="2317750" y="438150"/>
                  </a:lnTo>
                  <a:lnTo>
                    <a:pt x="2314575" y="428625"/>
                  </a:lnTo>
                  <a:lnTo>
                    <a:pt x="2314575" y="422275"/>
                  </a:lnTo>
                  <a:lnTo>
                    <a:pt x="2311400" y="415925"/>
                  </a:lnTo>
                  <a:lnTo>
                    <a:pt x="2308225" y="409575"/>
                  </a:lnTo>
                  <a:lnTo>
                    <a:pt x="2305050" y="403225"/>
                  </a:lnTo>
                  <a:lnTo>
                    <a:pt x="2295525" y="396875"/>
                  </a:lnTo>
                  <a:lnTo>
                    <a:pt x="2286000" y="390525"/>
                  </a:lnTo>
                  <a:lnTo>
                    <a:pt x="2276475" y="387350"/>
                  </a:lnTo>
                  <a:lnTo>
                    <a:pt x="2127250" y="444500"/>
                  </a:lnTo>
                  <a:lnTo>
                    <a:pt x="2117725" y="444500"/>
                  </a:lnTo>
                  <a:lnTo>
                    <a:pt x="2108200" y="444500"/>
                  </a:lnTo>
                  <a:lnTo>
                    <a:pt x="2098675" y="444500"/>
                  </a:lnTo>
                  <a:lnTo>
                    <a:pt x="2092325" y="441325"/>
                  </a:lnTo>
                  <a:lnTo>
                    <a:pt x="2089150" y="441325"/>
                  </a:lnTo>
                  <a:lnTo>
                    <a:pt x="2079625" y="438150"/>
                  </a:lnTo>
                  <a:lnTo>
                    <a:pt x="2070100" y="434975"/>
                  </a:lnTo>
                  <a:lnTo>
                    <a:pt x="2060575" y="434975"/>
                  </a:lnTo>
                  <a:lnTo>
                    <a:pt x="2051050" y="431800"/>
                  </a:lnTo>
                  <a:lnTo>
                    <a:pt x="2044700" y="425450"/>
                  </a:lnTo>
                  <a:lnTo>
                    <a:pt x="2044700" y="425450"/>
                  </a:lnTo>
                  <a:lnTo>
                    <a:pt x="2047875" y="422275"/>
                  </a:lnTo>
                  <a:lnTo>
                    <a:pt x="2051050" y="419100"/>
                  </a:lnTo>
                  <a:lnTo>
                    <a:pt x="2054225" y="415925"/>
                  </a:lnTo>
                  <a:lnTo>
                    <a:pt x="2057400" y="409575"/>
                  </a:lnTo>
                  <a:lnTo>
                    <a:pt x="2060575" y="406400"/>
                  </a:lnTo>
                  <a:lnTo>
                    <a:pt x="2057400" y="403225"/>
                  </a:lnTo>
                  <a:lnTo>
                    <a:pt x="2054225" y="400050"/>
                  </a:lnTo>
                  <a:lnTo>
                    <a:pt x="2051050" y="400050"/>
                  </a:lnTo>
                  <a:lnTo>
                    <a:pt x="2051050" y="403225"/>
                  </a:lnTo>
                  <a:lnTo>
                    <a:pt x="2054225" y="409575"/>
                  </a:lnTo>
                  <a:lnTo>
                    <a:pt x="2060575" y="412750"/>
                  </a:lnTo>
                  <a:lnTo>
                    <a:pt x="2066925" y="415925"/>
                  </a:lnTo>
                  <a:lnTo>
                    <a:pt x="2073275" y="415925"/>
                  </a:lnTo>
                  <a:lnTo>
                    <a:pt x="2082800" y="415925"/>
                  </a:lnTo>
                  <a:lnTo>
                    <a:pt x="2092325" y="415925"/>
                  </a:lnTo>
                  <a:lnTo>
                    <a:pt x="2098675" y="415925"/>
                  </a:lnTo>
                  <a:lnTo>
                    <a:pt x="2101850" y="412750"/>
                  </a:lnTo>
                  <a:lnTo>
                    <a:pt x="2101850" y="406400"/>
                  </a:lnTo>
                  <a:lnTo>
                    <a:pt x="2101850" y="400050"/>
                  </a:lnTo>
                  <a:lnTo>
                    <a:pt x="2098675" y="393700"/>
                  </a:lnTo>
                  <a:lnTo>
                    <a:pt x="2095500" y="387350"/>
                  </a:lnTo>
                  <a:lnTo>
                    <a:pt x="2092325" y="381000"/>
                  </a:lnTo>
                  <a:lnTo>
                    <a:pt x="2085975" y="374650"/>
                  </a:lnTo>
                  <a:lnTo>
                    <a:pt x="2082800" y="374650"/>
                  </a:lnTo>
                  <a:lnTo>
                    <a:pt x="2076450" y="371475"/>
                  </a:lnTo>
                  <a:lnTo>
                    <a:pt x="2070100" y="371475"/>
                  </a:lnTo>
                  <a:lnTo>
                    <a:pt x="2063750" y="368300"/>
                  </a:lnTo>
                  <a:lnTo>
                    <a:pt x="2057400" y="368300"/>
                  </a:lnTo>
                  <a:lnTo>
                    <a:pt x="2051050" y="368300"/>
                  </a:lnTo>
                  <a:lnTo>
                    <a:pt x="2047875" y="371475"/>
                  </a:lnTo>
                  <a:lnTo>
                    <a:pt x="2044700" y="374650"/>
                  </a:lnTo>
                  <a:lnTo>
                    <a:pt x="2038350" y="377825"/>
                  </a:lnTo>
                  <a:lnTo>
                    <a:pt x="2032000" y="377825"/>
                  </a:lnTo>
                  <a:lnTo>
                    <a:pt x="2025650" y="377825"/>
                  </a:lnTo>
                  <a:lnTo>
                    <a:pt x="2019300" y="377825"/>
                  </a:lnTo>
                  <a:lnTo>
                    <a:pt x="2019300" y="377825"/>
                  </a:lnTo>
                  <a:lnTo>
                    <a:pt x="2016125" y="374650"/>
                  </a:lnTo>
                  <a:lnTo>
                    <a:pt x="2019300" y="368300"/>
                  </a:lnTo>
                  <a:lnTo>
                    <a:pt x="2019300" y="361950"/>
                  </a:lnTo>
                  <a:lnTo>
                    <a:pt x="2025650" y="355600"/>
                  </a:lnTo>
                  <a:lnTo>
                    <a:pt x="2028825" y="349250"/>
                  </a:lnTo>
                  <a:lnTo>
                    <a:pt x="2073275" y="327025"/>
                  </a:lnTo>
                  <a:lnTo>
                    <a:pt x="2082800" y="320675"/>
                  </a:lnTo>
                  <a:lnTo>
                    <a:pt x="2092325" y="314325"/>
                  </a:lnTo>
                  <a:lnTo>
                    <a:pt x="2095500" y="304800"/>
                  </a:lnTo>
                  <a:lnTo>
                    <a:pt x="2101850" y="295275"/>
                  </a:lnTo>
                  <a:lnTo>
                    <a:pt x="2111375" y="225425"/>
                  </a:lnTo>
                  <a:lnTo>
                    <a:pt x="2114550" y="219075"/>
                  </a:lnTo>
                  <a:lnTo>
                    <a:pt x="2114550" y="215900"/>
                  </a:lnTo>
                  <a:lnTo>
                    <a:pt x="2114550" y="212725"/>
                  </a:lnTo>
                  <a:lnTo>
                    <a:pt x="2111375" y="215900"/>
                  </a:lnTo>
                  <a:lnTo>
                    <a:pt x="2108200" y="222250"/>
                  </a:lnTo>
                  <a:lnTo>
                    <a:pt x="2006600" y="241300"/>
                  </a:lnTo>
                  <a:lnTo>
                    <a:pt x="2003425" y="244475"/>
                  </a:lnTo>
                  <a:lnTo>
                    <a:pt x="1997075" y="247650"/>
                  </a:lnTo>
                  <a:lnTo>
                    <a:pt x="1993900" y="247650"/>
                  </a:lnTo>
                  <a:lnTo>
                    <a:pt x="1987550" y="241300"/>
                  </a:lnTo>
                  <a:lnTo>
                    <a:pt x="1987550" y="234950"/>
                  </a:lnTo>
                  <a:lnTo>
                    <a:pt x="1984375" y="228600"/>
                  </a:lnTo>
                  <a:lnTo>
                    <a:pt x="1984375" y="222250"/>
                  </a:lnTo>
                  <a:lnTo>
                    <a:pt x="1981200" y="219075"/>
                  </a:lnTo>
                  <a:lnTo>
                    <a:pt x="1981200" y="212725"/>
                  </a:lnTo>
                  <a:lnTo>
                    <a:pt x="1984375" y="212725"/>
                  </a:lnTo>
                  <a:lnTo>
                    <a:pt x="1987550" y="212725"/>
                  </a:lnTo>
                  <a:lnTo>
                    <a:pt x="1987550" y="222250"/>
                  </a:lnTo>
                  <a:lnTo>
                    <a:pt x="1984375" y="241300"/>
                  </a:lnTo>
                  <a:lnTo>
                    <a:pt x="1978025" y="257175"/>
                  </a:lnTo>
                  <a:lnTo>
                    <a:pt x="1971675" y="266700"/>
                  </a:lnTo>
                  <a:lnTo>
                    <a:pt x="1968500" y="269875"/>
                  </a:lnTo>
                  <a:lnTo>
                    <a:pt x="1962150" y="269875"/>
                  </a:lnTo>
                  <a:lnTo>
                    <a:pt x="1955800" y="273050"/>
                  </a:lnTo>
                  <a:lnTo>
                    <a:pt x="1949450" y="269875"/>
                  </a:lnTo>
                  <a:lnTo>
                    <a:pt x="1946275" y="269875"/>
                  </a:lnTo>
                  <a:lnTo>
                    <a:pt x="1943100" y="266700"/>
                  </a:lnTo>
                  <a:lnTo>
                    <a:pt x="1943100" y="263525"/>
                  </a:lnTo>
                  <a:lnTo>
                    <a:pt x="1933575" y="215900"/>
                  </a:lnTo>
                  <a:lnTo>
                    <a:pt x="1927225" y="206375"/>
                  </a:lnTo>
                  <a:lnTo>
                    <a:pt x="1920875" y="196850"/>
                  </a:lnTo>
                  <a:lnTo>
                    <a:pt x="1911350" y="190500"/>
                  </a:lnTo>
                  <a:lnTo>
                    <a:pt x="1901825" y="184150"/>
                  </a:lnTo>
                  <a:lnTo>
                    <a:pt x="1895475" y="180975"/>
                  </a:lnTo>
                  <a:lnTo>
                    <a:pt x="1889125" y="177800"/>
                  </a:lnTo>
                  <a:lnTo>
                    <a:pt x="1882775" y="174625"/>
                  </a:lnTo>
                  <a:lnTo>
                    <a:pt x="1876425" y="171450"/>
                  </a:lnTo>
                  <a:lnTo>
                    <a:pt x="1870075" y="168275"/>
                  </a:lnTo>
                  <a:lnTo>
                    <a:pt x="1866900" y="165100"/>
                  </a:lnTo>
                  <a:lnTo>
                    <a:pt x="1866900" y="165100"/>
                  </a:lnTo>
                  <a:lnTo>
                    <a:pt x="1866900" y="168275"/>
                  </a:lnTo>
                  <a:lnTo>
                    <a:pt x="1866900" y="171450"/>
                  </a:lnTo>
                  <a:lnTo>
                    <a:pt x="1863725" y="174625"/>
                  </a:lnTo>
                  <a:lnTo>
                    <a:pt x="1863725" y="177800"/>
                  </a:lnTo>
                  <a:lnTo>
                    <a:pt x="1860550" y="177800"/>
                  </a:lnTo>
                  <a:lnTo>
                    <a:pt x="1857375" y="177800"/>
                  </a:lnTo>
                  <a:lnTo>
                    <a:pt x="1854200" y="177800"/>
                  </a:lnTo>
                  <a:lnTo>
                    <a:pt x="1851025" y="180975"/>
                  </a:lnTo>
                  <a:lnTo>
                    <a:pt x="1847850" y="187325"/>
                  </a:lnTo>
                  <a:lnTo>
                    <a:pt x="1844675" y="193675"/>
                  </a:lnTo>
                  <a:lnTo>
                    <a:pt x="1841500" y="203200"/>
                  </a:lnTo>
                  <a:lnTo>
                    <a:pt x="1841500" y="209550"/>
                  </a:lnTo>
                  <a:lnTo>
                    <a:pt x="1838325" y="212725"/>
                  </a:lnTo>
                  <a:lnTo>
                    <a:pt x="1835150" y="215900"/>
                  </a:lnTo>
                  <a:lnTo>
                    <a:pt x="1828800" y="215900"/>
                  </a:lnTo>
                  <a:lnTo>
                    <a:pt x="1819275" y="215900"/>
                  </a:lnTo>
                  <a:lnTo>
                    <a:pt x="1809750" y="215900"/>
                  </a:lnTo>
                  <a:lnTo>
                    <a:pt x="1800225" y="215900"/>
                  </a:lnTo>
                  <a:lnTo>
                    <a:pt x="1793875" y="215900"/>
                  </a:lnTo>
                  <a:lnTo>
                    <a:pt x="1787525" y="215900"/>
                  </a:lnTo>
                  <a:lnTo>
                    <a:pt x="1787525" y="212725"/>
                  </a:lnTo>
                  <a:lnTo>
                    <a:pt x="1787525" y="206375"/>
                  </a:lnTo>
                  <a:lnTo>
                    <a:pt x="1787525" y="200025"/>
                  </a:lnTo>
                  <a:lnTo>
                    <a:pt x="1790700" y="190500"/>
                  </a:lnTo>
                  <a:lnTo>
                    <a:pt x="1797050" y="184150"/>
                  </a:lnTo>
                  <a:lnTo>
                    <a:pt x="1800225" y="177800"/>
                  </a:lnTo>
                  <a:lnTo>
                    <a:pt x="1835150" y="92075"/>
                  </a:lnTo>
                  <a:lnTo>
                    <a:pt x="1838325" y="82550"/>
                  </a:lnTo>
                  <a:lnTo>
                    <a:pt x="1841500" y="76200"/>
                  </a:lnTo>
                  <a:lnTo>
                    <a:pt x="1844675" y="66675"/>
                  </a:lnTo>
                  <a:lnTo>
                    <a:pt x="1844675" y="63500"/>
                  </a:lnTo>
                  <a:lnTo>
                    <a:pt x="1847850" y="60325"/>
                  </a:lnTo>
                  <a:lnTo>
                    <a:pt x="1854200" y="60325"/>
                  </a:lnTo>
                  <a:lnTo>
                    <a:pt x="1860550" y="60325"/>
                  </a:lnTo>
                  <a:lnTo>
                    <a:pt x="1863725" y="63500"/>
                  </a:lnTo>
                  <a:lnTo>
                    <a:pt x="1863725" y="66675"/>
                  </a:lnTo>
                  <a:lnTo>
                    <a:pt x="1866900" y="69850"/>
                  </a:lnTo>
                  <a:lnTo>
                    <a:pt x="1866900" y="79375"/>
                  </a:lnTo>
                  <a:lnTo>
                    <a:pt x="1870075" y="85725"/>
                  </a:lnTo>
                  <a:lnTo>
                    <a:pt x="1873250" y="88900"/>
                  </a:lnTo>
                  <a:lnTo>
                    <a:pt x="1876425" y="85725"/>
                  </a:lnTo>
                  <a:lnTo>
                    <a:pt x="1879600" y="82550"/>
                  </a:lnTo>
                  <a:lnTo>
                    <a:pt x="1882775" y="73025"/>
                  </a:lnTo>
                  <a:lnTo>
                    <a:pt x="1882775" y="66675"/>
                  </a:lnTo>
                  <a:lnTo>
                    <a:pt x="1870075" y="47625"/>
                  </a:lnTo>
                  <a:lnTo>
                    <a:pt x="1860550" y="44450"/>
                  </a:lnTo>
                  <a:lnTo>
                    <a:pt x="1851025" y="44450"/>
                  </a:lnTo>
                  <a:lnTo>
                    <a:pt x="1841500" y="47625"/>
                  </a:lnTo>
                  <a:lnTo>
                    <a:pt x="1831975" y="53975"/>
                  </a:lnTo>
                  <a:lnTo>
                    <a:pt x="1816100" y="104775"/>
                  </a:lnTo>
                  <a:lnTo>
                    <a:pt x="1816100" y="114300"/>
                  </a:lnTo>
                  <a:lnTo>
                    <a:pt x="1809750" y="120650"/>
                  </a:lnTo>
                  <a:lnTo>
                    <a:pt x="1803400" y="123825"/>
                  </a:lnTo>
                  <a:lnTo>
                    <a:pt x="1793875" y="123825"/>
                  </a:lnTo>
                  <a:lnTo>
                    <a:pt x="1793875" y="127000"/>
                  </a:lnTo>
                  <a:lnTo>
                    <a:pt x="1793875" y="127000"/>
                  </a:lnTo>
                  <a:lnTo>
                    <a:pt x="1797050" y="130175"/>
                  </a:lnTo>
                  <a:lnTo>
                    <a:pt x="1797050" y="130175"/>
                  </a:lnTo>
                  <a:lnTo>
                    <a:pt x="1797050" y="127000"/>
                  </a:lnTo>
                  <a:lnTo>
                    <a:pt x="1793875" y="123825"/>
                  </a:lnTo>
                  <a:lnTo>
                    <a:pt x="1787525" y="117475"/>
                  </a:lnTo>
                  <a:lnTo>
                    <a:pt x="1781175" y="114300"/>
                  </a:lnTo>
                  <a:lnTo>
                    <a:pt x="1771650" y="114300"/>
                  </a:lnTo>
                  <a:lnTo>
                    <a:pt x="1765300" y="117475"/>
                  </a:lnTo>
                  <a:lnTo>
                    <a:pt x="1730375" y="133350"/>
                  </a:lnTo>
                  <a:lnTo>
                    <a:pt x="1720850" y="136525"/>
                  </a:lnTo>
                  <a:lnTo>
                    <a:pt x="1714500" y="139700"/>
                  </a:lnTo>
                  <a:lnTo>
                    <a:pt x="1708150" y="139700"/>
                  </a:lnTo>
                  <a:lnTo>
                    <a:pt x="1701800" y="136525"/>
                  </a:lnTo>
                  <a:lnTo>
                    <a:pt x="1701800" y="133350"/>
                  </a:lnTo>
                  <a:lnTo>
                    <a:pt x="1698625" y="127000"/>
                  </a:lnTo>
                  <a:lnTo>
                    <a:pt x="1695450" y="120650"/>
                  </a:lnTo>
                  <a:lnTo>
                    <a:pt x="1689100" y="117475"/>
                  </a:lnTo>
                  <a:lnTo>
                    <a:pt x="1685925" y="111125"/>
                  </a:lnTo>
                  <a:lnTo>
                    <a:pt x="1679575" y="111125"/>
                  </a:lnTo>
                  <a:lnTo>
                    <a:pt x="1606550" y="133350"/>
                  </a:lnTo>
                  <a:lnTo>
                    <a:pt x="1600200" y="136525"/>
                  </a:lnTo>
                  <a:lnTo>
                    <a:pt x="1597025" y="136525"/>
                  </a:lnTo>
                  <a:lnTo>
                    <a:pt x="1597025" y="136525"/>
                  </a:lnTo>
                  <a:lnTo>
                    <a:pt x="1597025" y="133350"/>
                  </a:lnTo>
                  <a:lnTo>
                    <a:pt x="1600200" y="127000"/>
                  </a:lnTo>
                  <a:lnTo>
                    <a:pt x="1603375" y="123825"/>
                  </a:lnTo>
                  <a:lnTo>
                    <a:pt x="1600200" y="120650"/>
                  </a:lnTo>
                  <a:lnTo>
                    <a:pt x="1597025" y="114300"/>
                  </a:lnTo>
                  <a:lnTo>
                    <a:pt x="1590675" y="111125"/>
                  </a:lnTo>
                  <a:lnTo>
                    <a:pt x="1584325" y="107950"/>
                  </a:lnTo>
                  <a:lnTo>
                    <a:pt x="1577975" y="104775"/>
                  </a:lnTo>
                  <a:lnTo>
                    <a:pt x="1571625" y="104775"/>
                  </a:lnTo>
                  <a:lnTo>
                    <a:pt x="1549400" y="88900"/>
                  </a:lnTo>
                  <a:lnTo>
                    <a:pt x="1546225" y="82550"/>
                  </a:lnTo>
                  <a:lnTo>
                    <a:pt x="1543050" y="76200"/>
                  </a:lnTo>
                  <a:lnTo>
                    <a:pt x="1543050" y="76200"/>
                  </a:lnTo>
                  <a:lnTo>
                    <a:pt x="1546225" y="76200"/>
                  </a:lnTo>
                  <a:lnTo>
                    <a:pt x="1549400" y="76200"/>
                  </a:lnTo>
                  <a:lnTo>
                    <a:pt x="1552575" y="76200"/>
                  </a:lnTo>
                  <a:lnTo>
                    <a:pt x="1552575" y="76200"/>
                  </a:lnTo>
                  <a:lnTo>
                    <a:pt x="1552575" y="76200"/>
                  </a:lnTo>
                  <a:lnTo>
                    <a:pt x="1549400" y="76200"/>
                  </a:lnTo>
                  <a:lnTo>
                    <a:pt x="1546225" y="79375"/>
                  </a:lnTo>
                  <a:lnTo>
                    <a:pt x="1495425" y="92075"/>
                  </a:lnTo>
                  <a:lnTo>
                    <a:pt x="1492250" y="101600"/>
                  </a:lnTo>
                  <a:lnTo>
                    <a:pt x="1492250" y="111125"/>
                  </a:lnTo>
                  <a:lnTo>
                    <a:pt x="1492250" y="123825"/>
                  </a:lnTo>
                  <a:lnTo>
                    <a:pt x="1492250" y="133350"/>
                  </a:lnTo>
                  <a:lnTo>
                    <a:pt x="1492250" y="139700"/>
                  </a:lnTo>
                  <a:lnTo>
                    <a:pt x="1489075" y="142875"/>
                  </a:lnTo>
                  <a:lnTo>
                    <a:pt x="1482725" y="142875"/>
                  </a:lnTo>
                  <a:lnTo>
                    <a:pt x="1476375" y="139700"/>
                  </a:lnTo>
                  <a:lnTo>
                    <a:pt x="1473200" y="136525"/>
                  </a:lnTo>
                  <a:lnTo>
                    <a:pt x="1470025" y="133350"/>
                  </a:lnTo>
                  <a:lnTo>
                    <a:pt x="1435100" y="73025"/>
                  </a:lnTo>
                  <a:lnTo>
                    <a:pt x="1428750" y="66675"/>
                  </a:lnTo>
                  <a:lnTo>
                    <a:pt x="1422400" y="60325"/>
                  </a:lnTo>
                  <a:lnTo>
                    <a:pt x="1416050" y="57150"/>
                  </a:lnTo>
                  <a:lnTo>
                    <a:pt x="1412875" y="57150"/>
                  </a:lnTo>
                  <a:lnTo>
                    <a:pt x="1406525" y="60325"/>
                  </a:lnTo>
                  <a:lnTo>
                    <a:pt x="1403350" y="60325"/>
                  </a:lnTo>
                  <a:lnTo>
                    <a:pt x="1400175" y="60325"/>
                  </a:lnTo>
                  <a:lnTo>
                    <a:pt x="1397000" y="60325"/>
                  </a:lnTo>
                  <a:lnTo>
                    <a:pt x="1400175" y="57150"/>
                  </a:lnTo>
                  <a:lnTo>
                    <a:pt x="1403350" y="53975"/>
                  </a:lnTo>
                  <a:lnTo>
                    <a:pt x="1403350" y="50800"/>
                  </a:lnTo>
                  <a:lnTo>
                    <a:pt x="1403350" y="44450"/>
                  </a:lnTo>
                  <a:lnTo>
                    <a:pt x="1400175" y="41275"/>
                  </a:lnTo>
                  <a:lnTo>
                    <a:pt x="1400175" y="38100"/>
                  </a:lnTo>
                  <a:lnTo>
                    <a:pt x="1397000" y="38100"/>
                  </a:lnTo>
                  <a:lnTo>
                    <a:pt x="1393825" y="38100"/>
                  </a:lnTo>
                  <a:lnTo>
                    <a:pt x="1390650" y="38100"/>
                  </a:lnTo>
                  <a:lnTo>
                    <a:pt x="1384300" y="41275"/>
                  </a:lnTo>
                  <a:lnTo>
                    <a:pt x="1381125" y="44450"/>
                  </a:lnTo>
                  <a:lnTo>
                    <a:pt x="1381125" y="47625"/>
                  </a:lnTo>
                  <a:lnTo>
                    <a:pt x="1381125" y="50800"/>
                  </a:lnTo>
                  <a:lnTo>
                    <a:pt x="1377950" y="53975"/>
                  </a:lnTo>
                  <a:lnTo>
                    <a:pt x="1377950" y="53975"/>
                  </a:lnTo>
                  <a:lnTo>
                    <a:pt x="1371600" y="60325"/>
                  </a:lnTo>
                  <a:lnTo>
                    <a:pt x="1368425" y="66675"/>
                  </a:lnTo>
                  <a:lnTo>
                    <a:pt x="1365250" y="69850"/>
                  </a:lnTo>
                  <a:lnTo>
                    <a:pt x="1362075" y="76200"/>
                  </a:lnTo>
                  <a:lnTo>
                    <a:pt x="1362075" y="82550"/>
                  </a:lnTo>
                  <a:lnTo>
                    <a:pt x="1362075" y="88900"/>
                  </a:lnTo>
                  <a:lnTo>
                    <a:pt x="1362075" y="92075"/>
                  </a:lnTo>
                  <a:lnTo>
                    <a:pt x="1358900" y="88900"/>
                  </a:lnTo>
                  <a:lnTo>
                    <a:pt x="1355725" y="82550"/>
                  </a:lnTo>
                  <a:lnTo>
                    <a:pt x="1352550" y="76200"/>
                  </a:lnTo>
                  <a:lnTo>
                    <a:pt x="1349375" y="57150"/>
                  </a:lnTo>
                  <a:lnTo>
                    <a:pt x="1349375" y="28575"/>
                  </a:lnTo>
                  <a:lnTo>
                    <a:pt x="1346200" y="34925"/>
                  </a:lnTo>
                  <a:lnTo>
                    <a:pt x="1346200" y="38100"/>
                  </a:lnTo>
                  <a:lnTo>
                    <a:pt x="1346200" y="38100"/>
                  </a:lnTo>
                  <a:lnTo>
                    <a:pt x="1346200" y="38100"/>
                  </a:lnTo>
                  <a:lnTo>
                    <a:pt x="1343025" y="44450"/>
                  </a:lnTo>
                  <a:lnTo>
                    <a:pt x="1343025" y="44450"/>
                  </a:lnTo>
                  <a:lnTo>
                    <a:pt x="1339850" y="44450"/>
                  </a:lnTo>
                  <a:lnTo>
                    <a:pt x="1339850" y="38100"/>
                  </a:lnTo>
                  <a:lnTo>
                    <a:pt x="1343025" y="31750"/>
                  </a:lnTo>
                  <a:lnTo>
                    <a:pt x="1343025" y="25400"/>
                  </a:lnTo>
                  <a:lnTo>
                    <a:pt x="1346200" y="15875"/>
                  </a:lnTo>
                  <a:lnTo>
                    <a:pt x="1349375" y="9525"/>
                  </a:lnTo>
                  <a:lnTo>
                    <a:pt x="1352550" y="6350"/>
                  </a:lnTo>
                  <a:lnTo>
                    <a:pt x="1349375" y="3175"/>
                  </a:lnTo>
                  <a:lnTo>
                    <a:pt x="1346200" y="0"/>
                  </a:lnTo>
                  <a:lnTo>
                    <a:pt x="1339850" y="0"/>
                  </a:lnTo>
                  <a:lnTo>
                    <a:pt x="1333500" y="0"/>
                  </a:lnTo>
                  <a:lnTo>
                    <a:pt x="1330325" y="0"/>
                  </a:lnTo>
                  <a:lnTo>
                    <a:pt x="1327150" y="0"/>
                  </a:lnTo>
                  <a:lnTo>
                    <a:pt x="1323975" y="0"/>
                  </a:lnTo>
                  <a:lnTo>
                    <a:pt x="1320800" y="6350"/>
                  </a:lnTo>
                  <a:lnTo>
                    <a:pt x="1314450" y="12700"/>
                  </a:lnTo>
                  <a:lnTo>
                    <a:pt x="1311275" y="19050"/>
                  </a:lnTo>
                  <a:lnTo>
                    <a:pt x="1311275" y="19050"/>
                  </a:lnTo>
                  <a:lnTo>
                    <a:pt x="1311275" y="22225"/>
                  </a:lnTo>
                  <a:lnTo>
                    <a:pt x="1308100" y="25400"/>
                  </a:lnTo>
                  <a:lnTo>
                    <a:pt x="1308100" y="28575"/>
                  </a:lnTo>
                  <a:lnTo>
                    <a:pt x="1311275" y="31750"/>
                  </a:lnTo>
                  <a:lnTo>
                    <a:pt x="1314450" y="38100"/>
                  </a:lnTo>
                  <a:lnTo>
                    <a:pt x="1314450" y="44450"/>
                  </a:lnTo>
                  <a:lnTo>
                    <a:pt x="1314450" y="47625"/>
                  </a:lnTo>
                  <a:lnTo>
                    <a:pt x="1311275" y="47625"/>
                  </a:lnTo>
                  <a:lnTo>
                    <a:pt x="1304925" y="50800"/>
                  </a:lnTo>
                  <a:lnTo>
                    <a:pt x="1301750" y="57150"/>
                  </a:lnTo>
                  <a:lnTo>
                    <a:pt x="1301750" y="66675"/>
                  </a:lnTo>
                  <a:lnTo>
                    <a:pt x="1298575" y="76200"/>
                  </a:lnTo>
                  <a:lnTo>
                    <a:pt x="1295400" y="85725"/>
                  </a:lnTo>
                  <a:lnTo>
                    <a:pt x="1295400" y="92075"/>
                  </a:lnTo>
                  <a:lnTo>
                    <a:pt x="1295400" y="92075"/>
                  </a:lnTo>
                  <a:lnTo>
                    <a:pt x="1298575" y="92075"/>
                  </a:lnTo>
                  <a:lnTo>
                    <a:pt x="1301750" y="88900"/>
                  </a:lnTo>
                  <a:lnTo>
                    <a:pt x="1308100" y="85725"/>
                  </a:lnTo>
                  <a:lnTo>
                    <a:pt x="1314450" y="82550"/>
                  </a:lnTo>
                  <a:lnTo>
                    <a:pt x="1317625" y="82550"/>
                  </a:lnTo>
                  <a:lnTo>
                    <a:pt x="1320800" y="82550"/>
                  </a:lnTo>
                  <a:lnTo>
                    <a:pt x="1320800" y="85725"/>
                  </a:lnTo>
                  <a:lnTo>
                    <a:pt x="1320800" y="92075"/>
                  </a:lnTo>
                  <a:lnTo>
                    <a:pt x="1320800" y="95250"/>
                  </a:lnTo>
                  <a:lnTo>
                    <a:pt x="1314450" y="95250"/>
                  </a:lnTo>
                  <a:lnTo>
                    <a:pt x="1311275" y="88900"/>
                  </a:lnTo>
                  <a:lnTo>
                    <a:pt x="1311275" y="85725"/>
                  </a:lnTo>
                  <a:lnTo>
                    <a:pt x="1311275" y="82550"/>
                  </a:lnTo>
                  <a:lnTo>
                    <a:pt x="1317625" y="79375"/>
                  </a:lnTo>
                  <a:lnTo>
                    <a:pt x="1320800" y="76200"/>
                  </a:lnTo>
                  <a:lnTo>
                    <a:pt x="1327150" y="73025"/>
                  </a:lnTo>
                  <a:lnTo>
                    <a:pt x="1330325" y="76200"/>
                  </a:lnTo>
                  <a:lnTo>
                    <a:pt x="1333500" y="79375"/>
                  </a:lnTo>
                  <a:lnTo>
                    <a:pt x="1333500" y="85725"/>
                  </a:lnTo>
                  <a:lnTo>
                    <a:pt x="1333500" y="95250"/>
                  </a:lnTo>
                  <a:lnTo>
                    <a:pt x="1333500" y="101600"/>
                  </a:lnTo>
                  <a:lnTo>
                    <a:pt x="1333500" y="104775"/>
                  </a:lnTo>
                  <a:lnTo>
                    <a:pt x="1330325" y="111125"/>
                  </a:lnTo>
                  <a:lnTo>
                    <a:pt x="1330325" y="117475"/>
                  </a:lnTo>
                  <a:lnTo>
                    <a:pt x="1330325" y="123825"/>
                  </a:lnTo>
                  <a:lnTo>
                    <a:pt x="1330325" y="130175"/>
                  </a:lnTo>
                  <a:lnTo>
                    <a:pt x="1330325" y="133350"/>
                  </a:lnTo>
                  <a:lnTo>
                    <a:pt x="1327150" y="133350"/>
                  </a:lnTo>
                  <a:lnTo>
                    <a:pt x="1323975" y="130175"/>
                  </a:lnTo>
                  <a:lnTo>
                    <a:pt x="1317625" y="127000"/>
                  </a:lnTo>
                  <a:lnTo>
                    <a:pt x="1311275" y="120650"/>
                  </a:lnTo>
                  <a:lnTo>
                    <a:pt x="1301750" y="114300"/>
                  </a:lnTo>
                  <a:lnTo>
                    <a:pt x="1298575" y="107950"/>
                  </a:lnTo>
                  <a:lnTo>
                    <a:pt x="1292225" y="101600"/>
                  </a:lnTo>
                  <a:lnTo>
                    <a:pt x="1273175" y="44450"/>
                  </a:lnTo>
                  <a:lnTo>
                    <a:pt x="1270000" y="34925"/>
                  </a:lnTo>
                  <a:lnTo>
                    <a:pt x="1263650" y="25400"/>
                  </a:lnTo>
                  <a:lnTo>
                    <a:pt x="1254125" y="15875"/>
                  </a:lnTo>
                  <a:lnTo>
                    <a:pt x="1247775" y="9525"/>
                  </a:lnTo>
                  <a:lnTo>
                    <a:pt x="1244600" y="9525"/>
                  </a:lnTo>
                  <a:lnTo>
                    <a:pt x="1241425" y="15875"/>
                  </a:lnTo>
                  <a:lnTo>
                    <a:pt x="1238250" y="19050"/>
                  </a:lnTo>
                  <a:lnTo>
                    <a:pt x="1235075" y="22225"/>
                  </a:lnTo>
                  <a:lnTo>
                    <a:pt x="1228725" y="25400"/>
                  </a:lnTo>
                  <a:lnTo>
                    <a:pt x="1225550" y="25400"/>
                  </a:lnTo>
                  <a:lnTo>
                    <a:pt x="1222375" y="22225"/>
                  </a:lnTo>
                  <a:lnTo>
                    <a:pt x="1219200" y="19050"/>
                  </a:lnTo>
                  <a:lnTo>
                    <a:pt x="1219200" y="19050"/>
                  </a:lnTo>
                  <a:lnTo>
                    <a:pt x="1216025" y="19050"/>
                  </a:lnTo>
                  <a:lnTo>
                    <a:pt x="1216025" y="25400"/>
                  </a:lnTo>
                  <a:lnTo>
                    <a:pt x="1212850" y="28575"/>
                  </a:lnTo>
                  <a:lnTo>
                    <a:pt x="1212850" y="38100"/>
                  </a:lnTo>
                  <a:lnTo>
                    <a:pt x="1209675" y="44450"/>
                  </a:lnTo>
                  <a:lnTo>
                    <a:pt x="1209675" y="53975"/>
                  </a:lnTo>
                  <a:lnTo>
                    <a:pt x="1200150" y="133350"/>
                  </a:lnTo>
                  <a:lnTo>
                    <a:pt x="1196975" y="139700"/>
                  </a:lnTo>
                  <a:lnTo>
                    <a:pt x="1193800" y="142875"/>
                  </a:lnTo>
                  <a:lnTo>
                    <a:pt x="1187450" y="146050"/>
                  </a:lnTo>
                  <a:lnTo>
                    <a:pt x="1184275" y="142875"/>
                  </a:lnTo>
                  <a:lnTo>
                    <a:pt x="1181100" y="142875"/>
                  </a:lnTo>
                  <a:lnTo>
                    <a:pt x="1181100" y="142875"/>
                  </a:lnTo>
                  <a:lnTo>
                    <a:pt x="1177925" y="146050"/>
                  </a:lnTo>
                  <a:lnTo>
                    <a:pt x="1181100" y="149225"/>
                  </a:lnTo>
                  <a:lnTo>
                    <a:pt x="1181100" y="149225"/>
                  </a:lnTo>
                  <a:lnTo>
                    <a:pt x="1177925" y="152400"/>
                  </a:lnTo>
                  <a:lnTo>
                    <a:pt x="1174750" y="152400"/>
                  </a:lnTo>
                  <a:lnTo>
                    <a:pt x="1171575" y="152400"/>
                  </a:lnTo>
                  <a:lnTo>
                    <a:pt x="1168400" y="152400"/>
                  </a:lnTo>
                  <a:lnTo>
                    <a:pt x="1162050" y="149225"/>
                  </a:lnTo>
                  <a:lnTo>
                    <a:pt x="1158875" y="146050"/>
                  </a:lnTo>
                  <a:lnTo>
                    <a:pt x="1152525" y="139700"/>
                  </a:lnTo>
                  <a:lnTo>
                    <a:pt x="1149350" y="133350"/>
                  </a:lnTo>
                  <a:lnTo>
                    <a:pt x="1079500" y="50800"/>
                  </a:lnTo>
                  <a:lnTo>
                    <a:pt x="1073150" y="47625"/>
                  </a:lnTo>
                  <a:lnTo>
                    <a:pt x="1063625" y="47625"/>
                  </a:lnTo>
                  <a:lnTo>
                    <a:pt x="1057275" y="50800"/>
                  </a:lnTo>
                  <a:lnTo>
                    <a:pt x="1054100" y="60325"/>
                  </a:lnTo>
                  <a:lnTo>
                    <a:pt x="1028700" y="120650"/>
                  </a:lnTo>
                  <a:lnTo>
                    <a:pt x="1022350" y="127000"/>
                  </a:lnTo>
                  <a:lnTo>
                    <a:pt x="1022350" y="133350"/>
                  </a:lnTo>
                  <a:lnTo>
                    <a:pt x="1025525" y="136525"/>
                  </a:lnTo>
                  <a:lnTo>
                    <a:pt x="1035050" y="139700"/>
                  </a:lnTo>
                  <a:lnTo>
                    <a:pt x="1035050" y="139700"/>
                  </a:lnTo>
                  <a:lnTo>
                    <a:pt x="1038225" y="136525"/>
                  </a:lnTo>
                  <a:lnTo>
                    <a:pt x="1044575" y="133350"/>
                  </a:lnTo>
                  <a:lnTo>
                    <a:pt x="1050925" y="127000"/>
                  </a:lnTo>
                  <a:lnTo>
                    <a:pt x="1057275" y="123825"/>
                  </a:lnTo>
                  <a:lnTo>
                    <a:pt x="1063625" y="123825"/>
                  </a:lnTo>
                  <a:lnTo>
                    <a:pt x="1073150" y="123825"/>
                  </a:lnTo>
                  <a:lnTo>
                    <a:pt x="1076325" y="127000"/>
                  </a:lnTo>
                  <a:lnTo>
                    <a:pt x="1079500" y="130175"/>
                  </a:lnTo>
                  <a:lnTo>
                    <a:pt x="1079500" y="136525"/>
                  </a:lnTo>
                  <a:lnTo>
                    <a:pt x="1073150" y="142875"/>
                  </a:lnTo>
                  <a:lnTo>
                    <a:pt x="1066800" y="146050"/>
                  </a:lnTo>
                  <a:lnTo>
                    <a:pt x="1060450" y="149225"/>
                  </a:lnTo>
                  <a:lnTo>
                    <a:pt x="1054100" y="152400"/>
                  </a:lnTo>
                  <a:lnTo>
                    <a:pt x="1044575" y="152400"/>
                  </a:lnTo>
                  <a:lnTo>
                    <a:pt x="1041400" y="152400"/>
                  </a:lnTo>
                  <a:lnTo>
                    <a:pt x="1038225" y="152400"/>
                  </a:lnTo>
                  <a:lnTo>
                    <a:pt x="1031875" y="152400"/>
                  </a:lnTo>
                  <a:lnTo>
                    <a:pt x="1028700" y="158750"/>
                  </a:lnTo>
                  <a:lnTo>
                    <a:pt x="1022350" y="161925"/>
                  </a:lnTo>
                  <a:lnTo>
                    <a:pt x="1019175" y="168275"/>
                  </a:lnTo>
                  <a:lnTo>
                    <a:pt x="1019175" y="174625"/>
                  </a:lnTo>
                  <a:lnTo>
                    <a:pt x="1025525" y="238125"/>
                  </a:lnTo>
                  <a:lnTo>
                    <a:pt x="1022350" y="244475"/>
                  </a:lnTo>
                  <a:lnTo>
                    <a:pt x="1019175" y="247650"/>
                  </a:lnTo>
                  <a:lnTo>
                    <a:pt x="1016000" y="244475"/>
                  </a:lnTo>
                  <a:lnTo>
                    <a:pt x="1012825" y="238125"/>
                  </a:lnTo>
                  <a:lnTo>
                    <a:pt x="1012825" y="215900"/>
                  </a:lnTo>
                  <a:lnTo>
                    <a:pt x="1016000" y="206375"/>
                  </a:lnTo>
                  <a:lnTo>
                    <a:pt x="1016000" y="193675"/>
                  </a:lnTo>
                  <a:lnTo>
                    <a:pt x="1016000" y="180975"/>
                  </a:lnTo>
                  <a:lnTo>
                    <a:pt x="1016000" y="171450"/>
                  </a:lnTo>
                  <a:lnTo>
                    <a:pt x="990600" y="158750"/>
                  </a:lnTo>
                  <a:lnTo>
                    <a:pt x="990600" y="149225"/>
                  </a:lnTo>
                  <a:lnTo>
                    <a:pt x="990600" y="142875"/>
                  </a:lnTo>
                  <a:lnTo>
                    <a:pt x="990600" y="139700"/>
                  </a:lnTo>
                  <a:lnTo>
                    <a:pt x="987425" y="136525"/>
                  </a:lnTo>
                  <a:lnTo>
                    <a:pt x="984250" y="136525"/>
                  </a:lnTo>
                  <a:lnTo>
                    <a:pt x="981075" y="139700"/>
                  </a:lnTo>
                  <a:lnTo>
                    <a:pt x="974725" y="146050"/>
                  </a:lnTo>
                  <a:lnTo>
                    <a:pt x="971550" y="152400"/>
                  </a:lnTo>
                  <a:lnTo>
                    <a:pt x="971550" y="158750"/>
                  </a:lnTo>
                  <a:lnTo>
                    <a:pt x="958850" y="200025"/>
                  </a:lnTo>
                  <a:lnTo>
                    <a:pt x="949325" y="206375"/>
                  </a:lnTo>
                  <a:lnTo>
                    <a:pt x="939800" y="212725"/>
                  </a:lnTo>
                  <a:lnTo>
                    <a:pt x="933450" y="222250"/>
                  </a:lnTo>
                  <a:lnTo>
                    <a:pt x="930275" y="228600"/>
                  </a:lnTo>
                  <a:lnTo>
                    <a:pt x="927100" y="238125"/>
                  </a:lnTo>
                  <a:lnTo>
                    <a:pt x="923925" y="244475"/>
                  </a:lnTo>
                  <a:lnTo>
                    <a:pt x="920750" y="254000"/>
                  </a:lnTo>
                  <a:lnTo>
                    <a:pt x="917575" y="260350"/>
                  </a:lnTo>
                  <a:lnTo>
                    <a:pt x="911225" y="266700"/>
                  </a:lnTo>
                  <a:lnTo>
                    <a:pt x="908050" y="266700"/>
                  </a:lnTo>
                  <a:lnTo>
                    <a:pt x="904875" y="263525"/>
                  </a:lnTo>
                  <a:lnTo>
                    <a:pt x="901700" y="260350"/>
                  </a:lnTo>
                  <a:lnTo>
                    <a:pt x="901700" y="257175"/>
                  </a:lnTo>
                  <a:lnTo>
                    <a:pt x="901700" y="257175"/>
                  </a:lnTo>
                  <a:lnTo>
                    <a:pt x="901700" y="257175"/>
                  </a:lnTo>
                  <a:lnTo>
                    <a:pt x="904875" y="257175"/>
                  </a:lnTo>
                  <a:lnTo>
                    <a:pt x="904875" y="257175"/>
                  </a:lnTo>
                  <a:lnTo>
                    <a:pt x="901700" y="260350"/>
                  </a:lnTo>
                  <a:lnTo>
                    <a:pt x="895350" y="266700"/>
                  </a:lnTo>
                  <a:lnTo>
                    <a:pt x="892175" y="269875"/>
                  </a:lnTo>
                  <a:lnTo>
                    <a:pt x="889000" y="273050"/>
                  </a:lnTo>
                  <a:lnTo>
                    <a:pt x="885825" y="279400"/>
                  </a:lnTo>
                  <a:lnTo>
                    <a:pt x="885825" y="282575"/>
                  </a:lnTo>
                  <a:lnTo>
                    <a:pt x="889000" y="285750"/>
                  </a:lnTo>
                  <a:lnTo>
                    <a:pt x="889000" y="285750"/>
                  </a:lnTo>
                  <a:lnTo>
                    <a:pt x="885825" y="282575"/>
                  </a:lnTo>
                  <a:lnTo>
                    <a:pt x="879475" y="279400"/>
                  </a:lnTo>
                  <a:lnTo>
                    <a:pt x="755650" y="231775"/>
                  </a:lnTo>
                  <a:lnTo>
                    <a:pt x="746125" y="231775"/>
                  </a:lnTo>
                  <a:lnTo>
                    <a:pt x="742950" y="231775"/>
                  </a:lnTo>
                  <a:lnTo>
                    <a:pt x="742950" y="231775"/>
                  </a:lnTo>
                  <a:lnTo>
                    <a:pt x="749300" y="231775"/>
                  </a:lnTo>
                  <a:lnTo>
                    <a:pt x="752475" y="234950"/>
                  </a:lnTo>
                  <a:lnTo>
                    <a:pt x="752475" y="238125"/>
                  </a:lnTo>
                  <a:lnTo>
                    <a:pt x="752475" y="244475"/>
                  </a:lnTo>
                  <a:lnTo>
                    <a:pt x="752475" y="250825"/>
                  </a:lnTo>
                  <a:lnTo>
                    <a:pt x="752475" y="254000"/>
                  </a:lnTo>
                  <a:lnTo>
                    <a:pt x="749300" y="257175"/>
                  </a:lnTo>
                  <a:lnTo>
                    <a:pt x="746125" y="257175"/>
                  </a:lnTo>
                  <a:lnTo>
                    <a:pt x="742950" y="254000"/>
                  </a:lnTo>
                  <a:lnTo>
                    <a:pt x="736600" y="254000"/>
                  </a:lnTo>
                  <a:lnTo>
                    <a:pt x="730250" y="257175"/>
                  </a:lnTo>
                  <a:lnTo>
                    <a:pt x="723900" y="260350"/>
                  </a:lnTo>
                  <a:lnTo>
                    <a:pt x="720725" y="263525"/>
                  </a:lnTo>
                  <a:lnTo>
                    <a:pt x="723900" y="266700"/>
                  </a:lnTo>
                  <a:lnTo>
                    <a:pt x="777875" y="342900"/>
                  </a:lnTo>
                  <a:lnTo>
                    <a:pt x="784225" y="346075"/>
                  </a:lnTo>
                  <a:lnTo>
                    <a:pt x="787400" y="352425"/>
                  </a:lnTo>
                  <a:lnTo>
                    <a:pt x="784225" y="355600"/>
                  </a:lnTo>
                  <a:lnTo>
                    <a:pt x="777875" y="361950"/>
                  </a:lnTo>
                  <a:lnTo>
                    <a:pt x="777875" y="361950"/>
                  </a:lnTo>
                  <a:lnTo>
                    <a:pt x="774700" y="358775"/>
                  </a:lnTo>
                  <a:lnTo>
                    <a:pt x="768350" y="355600"/>
                  </a:lnTo>
                  <a:lnTo>
                    <a:pt x="762000" y="352425"/>
                  </a:lnTo>
                  <a:lnTo>
                    <a:pt x="755650" y="346075"/>
                  </a:lnTo>
                  <a:lnTo>
                    <a:pt x="749300" y="342900"/>
                  </a:lnTo>
                  <a:lnTo>
                    <a:pt x="742950" y="342900"/>
                  </a:lnTo>
                  <a:lnTo>
                    <a:pt x="739775" y="342900"/>
                  </a:lnTo>
                  <a:lnTo>
                    <a:pt x="730250" y="346075"/>
                  </a:lnTo>
                  <a:lnTo>
                    <a:pt x="727075" y="352425"/>
                  </a:lnTo>
                  <a:lnTo>
                    <a:pt x="723900" y="358775"/>
                  </a:lnTo>
                  <a:lnTo>
                    <a:pt x="720725" y="361950"/>
                  </a:lnTo>
                  <a:lnTo>
                    <a:pt x="720725" y="368300"/>
                  </a:lnTo>
                  <a:lnTo>
                    <a:pt x="717550" y="374650"/>
                  </a:lnTo>
                  <a:lnTo>
                    <a:pt x="717550" y="381000"/>
                  </a:lnTo>
                  <a:lnTo>
                    <a:pt x="717550" y="387350"/>
                  </a:lnTo>
                  <a:lnTo>
                    <a:pt x="720725" y="390525"/>
                  </a:lnTo>
                  <a:lnTo>
                    <a:pt x="723900" y="393700"/>
                  </a:lnTo>
                  <a:lnTo>
                    <a:pt x="733425" y="396875"/>
                  </a:lnTo>
                  <a:lnTo>
                    <a:pt x="742950" y="400050"/>
                  </a:lnTo>
                  <a:lnTo>
                    <a:pt x="752475" y="403225"/>
                  </a:lnTo>
                  <a:lnTo>
                    <a:pt x="762000" y="406400"/>
                  </a:lnTo>
                  <a:lnTo>
                    <a:pt x="768350" y="412750"/>
                  </a:lnTo>
                  <a:lnTo>
                    <a:pt x="765175" y="412750"/>
                  </a:lnTo>
                  <a:lnTo>
                    <a:pt x="762000" y="415925"/>
                  </a:lnTo>
                  <a:lnTo>
                    <a:pt x="758825" y="419100"/>
                  </a:lnTo>
                  <a:lnTo>
                    <a:pt x="752475" y="422275"/>
                  </a:lnTo>
                  <a:lnTo>
                    <a:pt x="749300" y="425450"/>
                  </a:lnTo>
                  <a:lnTo>
                    <a:pt x="749300" y="431800"/>
                  </a:lnTo>
                  <a:lnTo>
                    <a:pt x="749300" y="434975"/>
                  </a:lnTo>
                  <a:lnTo>
                    <a:pt x="749300" y="434975"/>
                  </a:lnTo>
                  <a:lnTo>
                    <a:pt x="749300" y="428625"/>
                  </a:lnTo>
                  <a:lnTo>
                    <a:pt x="746125" y="425450"/>
                  </a:lnTo>
                  <a:lnTo>
                    <a:pt x="742950" y="419100"/>
                  </a:lnTo>
                  <a:lnTo>
                    <a:pt x="739775" y="412750"/>
                  </a:lnTo>
                  <a:lnTo>
                    <a:pt x="733425" y="406400"/>
                  </a:lnTo>
                  <a:lnTo>
                    <a:pt x="727075" y="403225"/>
                  </a:lnTo>
                  <a:lnTo>
                    <a:pt x="701675" y="396875"/>
                  </a:lnTo>
                  <a:lnTo>
                    <a:pt x="695325" y="387350"/>
                  </a:lnTo>
                  <a:lnTo>
                    <a:pt x="692150" y="384175"/>
                  </a:lnTo>
                  <a:lnTo>
                    <a:pt x="685800" y="384175"/>
                  </a:lnTo>
                  <a:lnTo>
                    <a:pt x="682625" y="390525"/>
                  </a:lnTo>
                  <a:lnTo>
                    <a:pt x="669925" y="396875"/>
                  </a:lnTo>
                  <a:lnTo>
                    <a:pt x="650875" y="403225"/>
                  </a:lnTo>
                  <a:lnTo>
                    <a:pt x="625475" y="406400"/>
                  </a:lnTo>
                  <a:lnTo>
                    <a:pt x="609600" y="409575"/>
                  </a:lnTo>
                  <a:lnTo>
                    <a:pt x="612775" y="409575"/>
                  </a:lnTo>
                  <a:lnTo>
                    <a:pt x="612775" y="406400"/>
                  </a:lnTo>
                  <a:lnTo>
                    <a:pt x="615950" y="400050"/>
                  </a:lnTo>
                  <a:lnTo>
                    <a:pt x="619125" y="393700"/>
                  </a:lnTo>
                  <a:lnTo>
                    <a:pt x="622300" y="387350"/>
                  </a:lnTo>
                  <a:lnTo>
                    <a:pt x="625475" y="377825"/>
                  </a:lnTo>
                  <a:lnTo>
                    <a:pt x="628650" y="371475"/>
                  </a:lnTo>
                  <a:lnTo>
                    <a:pt x="631825" y="368300"/>
                  </a:lnTo>
                  <a:lnTo>
                    <a:pt x="631825" y="365125"/>
                  </a:lnTo>
                  <a:lnTo>
                    <a:pt x="628650" y="365125"/>
                  </a:lnTo>
                  <a:lnTo>
                    <a:pt x="619125" y="371475"/>
                  </a:lnTo>
                  <a:lnTo>
                    <a:pt x="612775" y="377825"/>
                  </a:lnTo>
                  <a:lnTo>
                    <a:pt x="606425" y="384175"/>
                  </a:lnTo>
                  <a:lnTo>
                    <a:pt x="600075" y="390525"/>
                  </a:lnTo>
                  <a:lnTo>
                    <a:pt x="596900" y="393700"/>
                  </a:lnTo>
                  <a:lnTo>
                    <a:pt x="590550" y="396875"/>
                  </a:lnTo>
                  <a:lnTo>
                    <a:pt x="581025" y="400050"/>
                  </a:lnTo>
                  <a:lnTo>
                    <a:pt x="571500" y="400050"/>
                  </a:lnTo>
                  <a:lnTo>
                    <a:pt x="565150" y="396875"/>
                  </a:lnTo>
                  <a:lnTo>
                    <a:pt x="561975" y="393700"/>
                  </a:lnTo>
                  <a:lnTo>
                    <a:pt x="558800" y="390525"/>
                  </a:lnTo>
                  <a:lnTo>
                    <a:pt x="555625" y="390525"/>
                  </a:lnTo>
                  <a:lnTo>
                    <a:pt x="552450" y="390525"/>
                  </a:lnTo>
                  <a:lnTo>
                    <a:pt x="552450" y="390525"/>
                  </a:lnTo>
                  <a:lnTo>
                    <a:pt x="552450" y="393700"/>
                  </a:lnTo>
                  <a:lnTo>
                    <a:pt x="555625" y="393700"/>
                  </a:lnTo>
                  <a:lnTo>
                    <a:pt x="552450" y="396875"/>
                  </a:lnTo>
                  <a:lnTo>
                    <a:pt x="549275" y="400050"/>
                  </a:lnTo>
                  <a:lnTo>
                    <a:pt x="546100" y="406400"/>
                  </a:lnTo>
                  <a:lnTo>
                    <a:pt x="542925" y="412750"/>
                  </a:lnTo>
                  <a:lnTo>
                    <a:pt x="539750" y="419100"/>
                  </a:lnTo>
                  <a:lnTo>
                    <a:pt x="536575" y="425450"/>
                  </a:lnTo>
                  <a:lnTo>
                    <a:pt x="539750" y="428625"/>
                  </a:lnTo>
                  <a:lnTo>
                    <a:pt x="546100" y="431800"/>
                  </a:lnTo>
                  <a:lnTo>
                    <a:pt x="555625" y="438150"/>
                  </a:lnTo>
                  <a:lnTo>
                    <a:pt x="565150" y="438150"/>
                  </a:lnTo>
                  <a:lnTo>
                    <a:pt x="574675" y="438150"/>
                  </a:lnTo>
                  <a:lnTo>
                    <a:pt x="574675" y="441325"/>
                  </a:lnTo>
                  <a:lnTo>
                    <a:pt x="581025" y="441325"/>
                  </a:lnTo>
                  <a:lnTo>
                    <a:pt x="587375" y="447675"/>
                  </a:lnTo>
                  <a:lnTo>
                    <a:pt x="593725" y="450850"/>
                  </a:lnTo>
                  <a:lnTo>
                    <a:pt x="600075" y="454025"/>
                  </a:lnTo>
                  <a:lnTo>
                    <a:pt x="609600" y="454025"/>
                  </a:lnTo>
                  <a:lnTo>
                    <a:pt x="612775" y="454025"/>
                  </a:lnTo>
                  <a:lnTo>
                    <a:pt x="619125" y="454025"/>
                  </a:lnTo>
                  <a:lnTo>
                    <a:pt x="622300" y="454025"/>
                  </a:lnTo>
                  <a:lnTo>
                    <a:pt x="622300" y="457200"/>
                  </a:lnTo>
                  <a:lnTo>
                    <a:pt x="619125" y="463550"/>
                  </a:lnTo>
                  <a:lnTo>
                    <a:pt x="615950" y="466725"/>
                  </a:lnTo>
                  <a:lnTo>
                    <a:pt x="612775" y="473075"/>
                  </a:lnTo>
                  <a:lnTo>
                    <a:pt x="612775" y="479425"/>
                  </a:lnTo>
                  <a:lnTo>
                    <a:pt x="609600" y="485775"/>
                  </a:lnTo>
                  <a:lnTo>
                    <a:pt x="609600" y="492125"/>
                  </a:lnTo>
                  <a:lnTo>
                    <a:pt x="609600" y="498475"/>
                  </a:lnTo>
                  <a:lnTo>
                    <a:pt x="609600" y="498475"/>
                  </a:lnTo>
                  <a:lnTo>
                    <a:pt x="615950" y="501650"/>
                  </a:lnTo>
                  <a:lnTo>
                    <a:pt x="619125" y="504825"/>
                  </a:lnTo>
                  <a:lnTo>
                    <a:pt x="622300" y="508000"/>
                  </a:lnTo>
                  <a:lnTo>
                    <a:pt x="625475" y="508000"/>
                  </a:lnTo>
                  <a:lnTo>
                    <a:pt x="628650" y="508000"/>
                  </a:lnTo>
                  <a:lnTo>
                    <a:pt x="631825" y="508000"/>
                  </a:lnTo>
                  <a:lnTo>
                    <a:pt x="631825" y="508000"/>
                  </a:lnTo>
                  <a:lnTo>
                    <a:pt x="631825" y="511175"/>
                  </a:lnTo>
                  <a:lnTo>
                    <a:pt x="631825" y="517525"/>
                  </a:lnTo>
                  <a:lnTo>
                    <a:pt x="631825" y="520700"/>
                  </a:lnTo>
                  <a:lnTo>
                    <a:pt x="631825" y="527050"/>
                  </a:lnTo>
                  <a:lnTo>
                    <a:pt x="635000" y="533400"/>
                  </a:lnTo>
                  <a:lnTo>
                    <a:pt x="638175" y="542925"/>
                  </a:lnTo>
                  <a:lnTo>
                    <a:pt x="641350" y="552450"/>
                  </a:lnTo>
                  <a:lnTo>
                    <a:pt x="641350" y="558800"/>
                  </a:lnTo>
                  <a:lnTo>
                    <a:pt x="641350" y="565150"/>
                  </a:lnTo>
                  <a:lnTo>
                    <a:pt x="641350" y="571500"/>
                  </a:lnTo>
                  <a:lnTo>
                    <a:pt x="638175" y="574675"/>
                  </a:lnTo>
                  <a:lnTo>
                    <a:pt x="635000" y="574675"/>
                  </a:lnTo>
                  <a:lnTo>
                    <a:pt x="635000" y="574675"/>
                  </a:lnTo>
                  <a:lnTo>
                    <a:pt x="628650" y="574675"/>
                  </a:lnTo>
                  <a:lnTo>
                    <a:pt x="625475" y="577850"/>
                  </a:lnTo>
                  <a:lnTo>
                    <a:pt x="625475" y="581025"/>
                  </a:lnTo>
                  <a:lnTo>
                    <a:pt x="625475" y="584200"/>
                  </a:lnTo>
                  <a:lnTo>
                    <a:pt x="628650" y="587375"/>
                  </a:lnTo>
                  <a:lnTo>
                    <a:pt x="631825" y="593725"/>
                  </a:lnTo>
                  <a:lnTo>
                    <a:pt x="635000" y="600075"/>
                  </a:lnTo>
                  <a:lnTo>
                    <a:pt x="638175" y="603250"/>
                  </a:lnTo>
                  <a:lnTo>
                    <a:pt x="641350" y="603250"/>
                  </a:lnTo>
                  <a:lnTo>
                    <a:pt x="641350" y="603250"/>
                  </a:lnTo>
                  <a:lnTo>
                    <a:pt x="641350" y="606425"/>
                  </a:lnTo>
                  <a:lnTo>
                    <a:pt x="641350" y="606425"/>
                  </a:lnTo>
                  <a:lnTo>
                    <a:pt x="644525" y="609600"/>
                  </a:lnTo>
                  <a:lnTo>
                    <a:pt x="650875" y="612775"/>
                  </a:lnTo>
                  <a:lnTo>
                    <a:pt x="657225" y="619125"/>
                  </a:lnTo>
                  <a:lnTo>
                    <a:pt x="660400" y="622300"/>
                  </a:lnTo>
                  <a:lnTo>
                    <a:pt x="660400" y="631825"/>
                  </a:lnTo>
                  <a:lnTo>
                    <a:pt x="660400" y="638175"/>
                  </a:lnTo>
                  <a:lnTo>
                    <a:pt x="660400" y="644525"/>
                  </a:lnTo>
                  <a:lnTo>
                    <a:pt x="660400" y="650875"/>
                  </a:lnTo>
                  <a:lnTo>
                    <a:pt x="657225" y="654050"/>
                  </a:lnTo>
                  <a:lnTo>
                    <a:pt x="657225" y="654050"/>
                  </a:lnTo>
                  <a:lnTo>
                    <a:pt x="654050" y="647700"/>
                  </a:lnTo>
                  <a:lnTo>
                    <a:pt x="647700" y="644525"/>
                  </a:lnTo>
                  <a:lnTo>
                    <a:pt x="641350" y="638175"/>
                  </a:lnTo>
                  <a:lnTo>
                    <a:pt x="638175" y="631825"/>
                  </a:lnTo>
                  <a:lnTo>
                    <a:pt x="631825" y="628650"/>
                  </a:lnTo>
                  <a:lnTo>
                    <a:pt x="631825" y="622300"/>
                  </a:lnTo>
                  <a:lnTo>
                    <a:pt x="631825" y="622300"/>
                  </a:lnTo>
                  <a:lnTo>
                    <a:pt x="631825" y="619125"/>
                  </a:lnTo>
                  <a:lnTo>
                    <a:pt x="635000" y="612775"/>
                  </a:lnTo>
                  <a:lnTo>
                    <a:pt x="638175" y="609600"/>
                  </a:lnTo>
                  <a:lnTo>
                    <a:pt x="638175" y="606425"/>
                  </a:lnTo>
                  <a:lnTo>
                    <a:pt x="641350" y="606425"/>
                  </a:lnTo>
                  <a:lnTo>
                    <a:pt x="638175" y="606425"/>
                  </a:lnTo>
                  <a:lnTo>
                    <a:pt x="635000" y="606425"/>
                  </a:lnTo>
                  <a:lnTo>
                    <a:pt x="631825" y="609600"/>
                  </a:lnTo>
                  <a:lnTo>
                    <a:pt x="628650" y="609600"/>
                  </a:lnTo>
                  <a:lnTo>
                    <a:pt x="622300" y="606425"/>
                  </a:lnTo>
                  <a:lnTo>
                    <a:pt x="615950" y="603250"/>
                  </a:lnTo>
                  <a:lnTo>
                    <a:pt x="612775" y="596900"/>
                  </a:lnTo>
                  <a:lnTo>
                    <a:pt x="609600" y="590550"/>
                  </a:lnTo>
                  <a:lnTo>
                    <a:pt x="622300" y="542925"/>
                  </a:lnTo>
                  <a:lnTo>
                    <a:pt x="625475" y="533400"/>
                  </a:lnTo>
                  <a:lnTo>
                    <a:pt x="625475" y="527050"/>
                  </a:lnTo>
                  <a:lnTo>
                    <a:pt x="625475" y="520700"/>
                  </a:lnTo>
                  <a:lnTo>
                    <a:pt x="622300" y="517525"/>
                  </a:lnTo>
                  <a:lnTo>
                    <a:pt x="615950" y="514350"/>
                  </a:lnTo>
                  <a:lnTo>
                    <a:pt x="606425" y="508000"/>
                  </a:lnTo>
                  <a:lnTo>
                    <a:pt x="596900" y="504825"/>
                  </a:lnTo>
                  <a:lnTo>
                    <a:pt x="587375" y="501650"/>
                  </a:lnTo>
                  <a:lnTo>
                    <a:pt x="577850" y="501650"/>
                  </a:lnTo>
                  <a:lnTo>
                    <a:pt x="501650" y="587375"/>
                  </a:lnTo>
                  <a:lnTo>
                    <a:pt x="495300" y="593725"/>
                  </a:lnTo>
                  <a:lnTo>
                    <a:pt x="488950" y="600075"/>
                  </a:lnTo>
                  <a:lnTo>
                    <a:pt x="482600" y="606425"/>
                  </a:lnTo>
                  <a:lnTo>
                    <a:pt x="479425" y="609600"/>
                  </a:lnTo>
                  <a:lnTo>
                    <a:pt x="476250" y="609600"/>
                  </a:lnTo>
                  <a:lnTo>
                    <a:pt x="473075" y="609600"/>
                  </a:lnTo>
                  <a:lnTo>
                    <a:pt x="466725" y="609600"/>
                  </a:lnTo>
                  <a:lnTo>
                    <a:pt x="463550" y="606425"/>
                  </a:lnTo>
                  <a:lnTo>
                    <a:pt x="463550" y="603250"/>
                  </a:lnTo>
                  <a:lnTo>
                    <a:pt x="463550" y="600075"/>
                  </a:lnTo>
                  <a:lnTo>
                    <a:pt x="466725" y="600075"/>
                  </a:lnTo>
                  <a:lnTo>
                    <a:pt x="466725" y="600075"/>
                  </a:lnTo>
                  <a:lnTo>
                    <a:pt x="469900" y="603250"/>
                  </a:lnTo>
                  <a:lnTo>
                    <a:pt x="469900" y="606425"/>
                  </a:lnTo>
                  <a:lnTo>
                    <a:pt x="466725" y="609600"/>
                  </a:lnTo>
                  <a:lnTo>
                    <a:pt x="463550" y="612775"/>
                  </a:lnTo>
                  <a:lnTo>
                    <a:pt x="457200" y="609600"/>
                  </a:lnTo>
                  <a:lnTo>
                    <a:pt x="450850" y="609600"/>
                  </a:lnTo>
                  <a:lnTo>
                    <a:pt x="447675" y="609600"/>
                  </a:lnTo>
                  <a:lnTo>
                    <a:pt x="444500" y="606425"/>
                  </a:lnTo>
                  <a:lnTo>
                    <a:pt x="444500" y="603250"/>
                  </a:lnTo>
                  <a:lnTo>
                    <a:pt x="444500" y="600075"/>
                  </a:lnTo>
                  <a:lnTo>
                    <a:pt x="441325" y="600075"/>
                  </a:lnTo>
                  <a:lnTo>
                    <a:pt x="434975" y="600075"/>
                  </a:lnTo>
                  <a:lnTo>
                    <a:pt x="428625" y="603250"/>
                  </a:lnTo>
                  <a:lnTo>
                    <a:pt x="425450" y="606425"/>
                  </a:lnTo>
                  <a:lnTo>
                    <a:pt x="425450" y="638175"/>
                  </a:lnTo>
                  <a:lnTo>
                    <a:pt x="425450" y="650875"/>
                  </a:lnTo>
                  <a:lnTo>
                    <a:pt x="425450" y="660400"/>
                  </a:lnTo>
                  <a:lnTo>
                    <a:pt x="422275" y="673100"/>
                  </a:lnTo>
                  <a:lnTo>
                    <a:pt x="415925" y="682625"/>
                  </a:lnTo>
                  <a:lnTo>
                    <a:pt x="390525" y="688975"/>
                  </a:lnTo>
                  <a:lnTo>
                    <a:pt x="381000" y="695325"/>
                  </a:lnTo>
                  <a:lnTo>
                    <a:pt x="374650" y="704850"/>
                  </a:lnTo>
                  <a:lnTo>
                    <a:pt x="365125" y="714375"/>
                  </a:lnTo>
                  <a:lnTo>
                    <a:pt x="361950" y="723900"/>
                  </a:lnTo>
                  <a:lnTo>
                    <a:pt x="361950" y="762000"/>
                  </a:lnTo>
                  <a:lnTo>
                    <a:pt x="355600" y="765175"/>
                  </a:lnTo>
                  <a:lnTo>
                    <a:pt x="352425" y="771525"/>
                  </a:lnTo>
                  <a:lnTo>
                    <a:pt x="352425" y="774700"/>
                  </a:lnTo>
                  <a:lnTo>
                    <a:pt x="355600" y="774700"/>
                  </a:lnTo>
                  <a:lnTo>
                    <a:pt x="358775" y="771525"/>
                  </a:lnTo>
                  <a:lnTo>
                    <a:pt x="358775" y="768350"/>
                  </a:lnTo>
                  <a:lnTo>
                    <a:pt x="358775" y="765175"/>
                  </a:lnTo>
                  <a:lnTo>
                    <a:pt x="361950" y="762000"/>
                  </a:lnTo>
                  <a:lnTo>
                    <a:pt x="365125" y="758825"/>
                  </a:lnTo>
                  <a:lnTo>
                    <a:pt x="368300" y="758825"/>
                  </a:lnTo>
                  <a:lnTo>
                    <a:pt x="371475" y="755650"/>
                  </a:lnTo>
                  <a:lnTo>
                    <a:pt x="371475" y="755650"/>
                  </a:lnTo>
                  <a:lnTo>
                    <a:pt x="374650" y="755650"/>
                  </a:lnTo>
                  <a:lnTo>
                    <a:pt x="374650" y="758825"/>
                  </a:lnTo>
                  <a:lnTo>
                    <a:pt x="374650" y="758825"/>
                  </a:lnTo>
                  <a:lnTo>
                    <a:pt x="374650" y="762000"/>
                  </a:lnTo>
                  <a:lnTo>
                    <a:pt x="377825" y="765175"/>
                  </a:lnTo>
                  <a:lnTo>
                    <a:pt x="381000" y="765175"/>
                  </a:lnTo>
                  <a:lnTo>
                    <a:pt x="384175" y="762000"/>
                  </a:lnTo>
                  <a:lnTo>
                    <a:pt x="387350" y="758825"/>
                  </a:lnTo>
                  <a:lnTo>
                    <a:pt x="390525" y="762000"/>
                  </a:lnTo>
                  <a:lnTo>
                    <a:pt x="393700" y="765175"/>
                  </a:lnTo>
                  <a:lnTo>
                    <a:pt x="396875" y="771525"/>
                  </a:lnTo>
                  <a:lnTo>
                    <a:pt x="400050" y="777875"/>
                  </a:lnTo>
                  <a:lnTo>
                    <a:pt x="403225" y="784225"/>
                  </a:lnTo>
                  <a:lnTo>
                    <a:pt x="403225" y="787400"/>
                  </a:lnTo>
                  <a:lnTo>
                    <a:pt x="403225" y="793750"/>
                  </a:lnTo>
                  <a:lnTo>
                    <a:pt x="396875" y="800100"/>
                  </a:lnTo>
                  <a:lnTo>
                    <a:pt x="390525" y="806450"/>
                  </a:lnTo>
                  <a:lnTo>
                    <a:pt x="381000" y="809625"/>
                  </a:lnTo>
                  <a:lnTo>
                    <a:pt x="374650" y="809625"/>
                  </a:lnTo>
                  <a:lnTo>
                    <a:pt x="365125" y="809625"/>
                  </a:lnTo>
                  <a:lnTo>
                    <a:pt x="336550" y="781050"/>
                  </a:lnTo>
                  <a:lnTo>
                    <a:pt x="327025" y="777875"/>
                  </a:lnTo>
                  <a:lnTo>
                    <a:pt x="317500" y="777875"/>
                  </a:lnTo>
                  <a:lnTo>
                    <a:pt x="307975" y="781050"/>
                  </a:lnTo>
                  <a:lnTo>
                    <a:pt x="301625" y="781050"/>
                  </a:lnTo>
                  <a:lnTo>
                    <a:pt x="298450" y="784225"/>
                  </a:lnTo>
                  <a:lnTo>
                    <a:pt x="295275" y="793750"/>
                  </a:lnTo>
                  <a:lnTo>
                    <a:pt x="292100" y="803275"/>
                  </a:lnTo>
                  <a:lnTo>
                    <a:pt x="292100" y="815975"/>
                  </a:lnTo>
                  <a:lnTo>
                    <a:pt x="292100" y="825500"/>
                  </a:lnTo>
                  <a:lnTo>
                    <a:pt x="292100" y="825500"/>
                  </a:lnTo>
                  <a:lnTo>
                    <a:pt x="298450" y="825500"/>
                  </a:lnTo>
                  <a:lnTo>
                    <a:pt x="304800" y="828675"/>
                  </a:lnTo>
                  <a:lnTo>
                    <a:pt x="311150" y="828675"/>
                  </a:lnTo>
                  <a:lnTo>
                    <a:pt x="317500" y="831850"/>
                  </a:lnTo>
                  <a:lnTo>
                    <a:pt x="327025" y="831850"/>
                  </a:lnTo>
                  <a:lnTo>
                    <a:pt x="333375" y="835025"/>
                  </a:lnTo>
                  <a:lnTo>
                    <a:pt x="339725" y="838200"/>
                  </a:lnTo>
                  <a:lnTo>
                    <a:pt x="342900" y="838200"/>
                  </a:lnTo>
                  <a:lnTo>
                    <a:pt x="342900" y="841375"/>
                  </a:lnTo>
                  <a:lnTo>
                    <a:pt x="342900" y="847725"/>
                  </a:lnTo>
                  <a:lnTo>
                    <a:pt x="342900" y="850900"/>
                  </a:lnTo>
                  <a:lnTo>
                    <a:pt x="342900" y="854075"/>
                  </a:lnTo>
                  <a:lnTo>
                    <a:pt x="339725" y="854075"/>
                  </a:lnTo>
                  <a:lnTo>
                    <a:pt x="336550" y="854075"/>
                  </a:lnTo>
                  <a:lnTo>
                    <a:pt x="336550" y="854075"/>
                  </a:lnTo>
                  <a:lnTo>
                    <a:pt x="336550" y="854075"/>
                  </a:lnTo>
                  <a:lnTo>
                    <a:pt x="336550" y="850900"/>
                  </a:lnTo>
                  <a:lnTo>
                    <a:pt x="333375" y="850900"/>
                  </a:lnTo>
                  <a:lnTo>
                    <a:pt x="327025" y="850900"/>
                  </a:lnTo>
                  <a:lnTo>
                    <a:pt x="317500" y="854075"/>
                  </a:lnTo>
                  <a:lnTo>
                    <a:pt x="311150" y="857250"/>
                  </a:lnTo>
                  <a:lnTo>
                    <a:pt x="311150" y="857250"/>
                  </a:lnTo>
                  <a:lnTo>
                    <a:pt x="307975" y="863600"/>
                  </a:lnTo>
                  <a:lnTo>
                    <a:pt x="301625" y="869950"/>
                  </a:lnTo>
                  <a:lnTo>
                    <a:pt x="295275" y="873125"/>
                  </a:lnTo>
                  <a:lnTo>
                    <a:pt x="288925" y="879475"/>
                  </a:lnTo>
                  <a:lnTo>
                    <a:pt x="282575" y="885825"/>
                  </a:lnTo>
                  <a:lnTo>
                    <a:pt x="279400" y="889000"/>
                  </a:lnTo>
                  <a:lnTo>
                    <a:pt x="269875" y="889000"/>
                  </a:lnTo>
                  <a:lnTo>
                    <a:pt x="266700" y="892175"/>
                  </a:lnTo>
                  <a:lnTo>
                    <a:pt x="266700" y="892175"/>
                  </a:lnTo>
                  <a:lnTo>
                    <a:pt x="269875" y="895350"/>
                  </a:lnTo>
                  <a:lnTo>
                    <a:pt x="273050" y="895350"/>
                  </a:lnTo>
                  <a:lnTo>
                    <a:pt x="276225" y="901700"/>
                  </a:lnTo>
                  <a:lnTo>
                    <a:pt x="279400" y="904875"/>
                  </a:lnTo>
                  <a:lnTo>
                    <a:pt x="276225" y="908050"/>
                  </a:lnTo>
                  <a:lnTo>
                    <a:pt x="273050" y="911225"/>
                  </a:lnTo>
                  <a:lnTo>
                    <a:pt x="269875" y="911225"/>
                  </a:lnTo>
                  <a:lnTo>
                    <a:pt x="269875" y="914400"/>
                  </a:lnTo>
                  <a:lnTo>
                    <a:pt x="269875" y="917575"/>
                  </a:lnTo>
                  <a:lnTo>
                    <a:pt x="273050" y="920750"/>
                  </a:lnTo>
                  <a:lnTo>
                    <a:pt x="273050" y="920750"/>
                  </a:lnTo>
                  <a:lnTo>
                    <a:pt x="279400" y="920750"/>
                  </a:lnTo>
                  <a:lnTo>
                    <a:pt x="282575" y="920750"/>
                  </a:lnTo>
                  <a:lnTo>
                    <a:pt x="285750" y="923925"/>
                  </a:lnTo>
                  <a:lnTo>
                    <a:pt x="288925" y="930275"/>
                  </a:lnTo>
                  <a:lnTo>
                    <a:pt x="292100" y="936625"/>
                  </a:lnTo>
                  <a:lnTo>
                    <a:pt x="292100" y="946150"/>
                  </a:lnTo>
                  <a:lnTo>
                    <a:pt x="292100" y="952500"/>
                  </a:lnTo>
                  <a:lnTo>
                    <a:pt x="288925" y="958850"/>
                  </a:lnTo>
                  <a:lnTo>
                    <a:pt x="279400" y="962025"/>
                  </a:lnTo>
                  <a:lnTo>
                    <a:pt x="269875" y="968375"/>
                  </a:lnTo>
                  <a:lnTo>
                    <a:pt x="260350" y="974725"/>
                  </a:lnTo>
                  <a:lnTo>
                    <a:pt x="254000" y="977900"/>
                  </a:lnTo>
                  <a:lnTo>
                    <a:pt x="247650" y="984250"/>
                  </a:lnTo>
                  <a:lnTo>
                    <a:pt x="247650" y="987425"/>
                  </a:lnTo>
                  <a:lnTo>
                    <a:pt x="250825" y="993775"/>
                  </a:lnTo>
                  <a:lnTo>
                    <a:pt x="254000" y="996950"/>
                  </a:lnTo>
                  <a:lnTo>
                    <a:pt x="257175" y="996950"/>
                  </a:lnTo>
                  <a:lnTo>
                    <a:pt x="263525" y="996950"/>
                  </a:lnTo>
                  <a:lnTo>
                    <a:pt x="266700" y="996950"/>
                  </a:lnTo>
                  <a:lnTo>
                    <a:pt x="269875" y="993775"/>
                  </a:lnTo>
                  <a:lnTo>
                    <a:pt x="225425" y="946150"/>
                  </a:lnTo>
                  <a:lnTo>
                    <a:pt x="228600" y="939800"/>
                  </a:lnTo>
                  <a:lnTo>
                    <a:pt x="228600" y="936625"/>
                  </a:lnTo>
                  <a:lnTo>
                    <a:pt x="228600" y="939800"/>
                  </a:lnTo>
                  <a:lnTo>
                    <a:pt x="228600" y="946150"/>
                  </a:lnTo>
                  <a:lnTo>
                    <a:pt x="228600" y="949325"/>
                  </a:lnTo>
                  <a:lnTo>
                    <a:pt x="228600" y="955675"/>
                  </a:lnTo>
                  <a:lnTo>
                    <a:pt x="225425" y="962025"/>
                  </a:lnTo>
                  <a:lnTo>
                    <a:pt x="222250" y="968375"/>
                  </a:lnTo>
                  <a:lnTo>
                    <a:pt x="215900" y="974725"/>
                  </a:lnTo>
                  <a:lnTo>
                    <a:pt x="212725" y="984250"/>
                  </a:lnTo>
                  <a:lnTo>
                    <a:pt x="209550" y="993775"/>
                  </a:lnTo>
                  <a:lnTo>
                    <a:pt x="209550" y="1006475"/>
                  </a:lnTo>
                  <a:lnTo>
                    <a:pt x="200025" y="1066800"/>
                  </a:lnTo>
                  <a:lnTo>
                    <a:pt x="193675" y="1076325"/>
                  </a:lnTo>
                  <a:lnTo>
                    <a:pt x="187325" y="1085850"/>
                  </a:lnTo>
                  <a:lnTo>
                    <a:pt x="177800" y="1095375"/>
                  </a:lnTo>
                  <a:lnTo>
                    <a:pt x="171450" y="1101725"/>
                  </a:lnTo>
                  <a:lnTo>
                    <a:pt x="50800" y="1120775"/>
                  </a:lnTo>
                  <a:lnTo>
                    <a:pt x="44450" y="1130300"/>
                  </a:lnTo>
                  <a:lnTo>
                    <a:pt x="38100" y="1139825"/>
                  </a:lnTo>
                  <a:lnTo>
                    <a:pt x="31750" y="1149350"/>
                  </a:lnTo>
                  <a:lnTo>
                    <a:pt x="28575" y="1158875"/>
                  </a:lnTo>
                  <a:lnTo>
                    <a:pt x="25400" y="1162050"/>
                  </a:lnTo>
                  <a:lnTo>
                    <a:pt x="22225" y="1165225"/>
                  </a:lnTo>
                  <a:lnTo>
                    <a:pt x="19050" y="1168400"/>
                  </a:lnTo>
                  <a:lnTo>
                    <a:pt x="15875" y="1174750"/>
                  </a:lnTo>
                  <a:lnTo>
                    <a:pt x="9525" y="1181100"/>
                  </a:lnTo>
                  <a:lnTo>
                    <a:pt x="6350" y="1187450"/>
                  </a:lnTo>
                  <a:lnTo>
                    <a:pt x="3175" y="1193800"/>
                  </a:lnTo>
                  <a:lnTo>
                    <a:pt x="0" y="1196975"/>
                  </a:lnTo>
                  <a:lnTo>
                    <a:pt x="0" y="1200150"/>
                  </a:lnTo>
                  <a:lnTo>
                    <a:pt x="3175" y="1203325"/>
                  </a:lnTo>
                  <a:lnTo>
                    <a:pt x="6350" y="1203325"/>
                  </a:lnTo>
                  <a:lnTo>
                    <a:pt x="12700" y="1200150"/>
                  </a:lnTo>
                  <a:lnTo>
                    <a:pt x="165100" y="1152525"/>
                  </a:lnTo>
                  <a:lnTo>
                    <a:pt x="168275" y="1149350"/>
                  </a:lnTo>
                  <a:lnTo>
                    <a:pt x="171450" y="1149350"/>
                  </a:lnTo>
                  <a:lnTo>
                    <a:pt x="174625" y="1149350"/>
                  </a:lnTo>
                  <a:lnTo>
                    <a:pt x="171450" y="1152525"/>
                  </a:lnTo>
                  <a:lnTo>
                    <a:pt x="168275" y="1155700"/>
                  </a:lnTo>
                  <a:lnTo>
                    <a:pt x="111125" y="1231900"/>
                  </a:lnTo>
                  <a:lnTo>
                    <a:pt x="107950" y="1241425"/>
                  </a:lnTo>
                  <a:lnTo>
                    <a:pt x="107950" y="1247775"/>
                  </a:lnTo>
                  <a:lnTo>
                    <a:pt x="107950" y="1254125"/>
                  </a:lnTo>
                  <a:lnTo>
                    <a:pt x="114300" y="1260475"/>
                  </a:lnTo>
                  <a:lnTo>
                    <a:pt x="117475" y="1260475"/>
                  </a:lnTo>
                  <a:lnTo>
                    <a:pt x="123825" y="1260475"/>
                  </a:lnTo>
                  <a:lnTo>
                    <a:pt x="127000" y="1260475"/>
                  </a:lnTo>
                  <a:lnTo>
                    <a:pt x="133350" y="1257300"/>
                  </a:lnTo>
                  <a:lnTo>
                    <a:pt x="136525" y="1254125"/>
                  </a:lnTo>
                  <a:lnTo>
                    <a:pt x="136525" y="1247775"/>
                  </a:lnTo>
                  <a:lnTo>
                    <a:pt x="136525" y="1241425"/>
                  </a:lnTo>
                  <a:lnTo>
                    <a:pt x="139700" y="1235075"/>
                  </a:lnTo>
                  <a:lnTo>
                    <a:pt x="146050" y="1231900"/>
                  </a:lnTo>
                  <a:lnTo>
                    <a:pt x="155575" y="1225550"/>
                  </a:lnTo>
                  <a:lnTo>
                    <a:pt x="161925" y="1219200"/>
                  </a:lnTo>
                  <a:lnTo>
                    <a:pt x="168275" y="1216025"/>
                  </a:lnTo>
                  <a:lnTo>
                    <a:pt x="219075" y="1222375"/>
                  </a:lnTo>
                  <a:lnTo>
                    <a:pt x="225425" y="1219200"/>
                  </a:lnTo>
                  <a:lnTo>
                    <a:pt x="228600" y="1212850"/>
                  </a:lnTo>
                  <a:lnTo>
                    <a:pt x="228600" y="1203325"/>
                  </a:lnTo>
                  <a:lnTo>
                    <a:pt x="225425" y="1196975"/>
                  </a:lnTo>
                  <a:lnTo>
                    <a:pt x="222250" y="1193800"/>
                  </a:lnTo>
                  <a:lnTo>
                    <a:pt x="222250" y="1184275"/>
                  </a:lnTo>
                  <a:lnTo>
                    <a:pt x="219075" y="1177925"/>
                  </a:lnTo>
                  <a:lnTo>
                    <a:pt x="215900" y="1168400"/>
                  </a:lnTo>
                  <a:lnTo>
                    <a:pt x="212725" y="1162050"/>
                  </a:lnTo>
                  <a:lnTo>
                    <a:pt x="209550" y="1158875"/>
                  </a:lnTo>
                  <a:lnTo>
                    <a:pt x="206375" y="1158875"/>
                  </a:lnTo>
                  <a:lnTo>
                    <a:pt x="200025" y="1158875"/>
                  </a:lnTo>
                  <a:lnTo>
                    <a:pt x="196850" y="1155700"/>
                  </a:lnTo>
                  <a:lnTo>
                    <a:pt x="193675" y="1149350"/>
                  </a:lnTo>
                  <a:lnTo>
                    <a:pt x="190500" y="1139825"/>
                  </a:lnTo>
                  <a:lnTo>
                    <a:pt x="190500" y="1133475"/>
                  </a:lnTo>
                  <a:lnTo>
                    <a:pt x="190500" y="1123950"/>
                  </a:lnTo>
                  <a:lnTo>
                    <a:pt x="260350" y="1044575"/>
                  </a:lnTo>
                  <a:lnTo>
                    <a:pt x="263525" y="1035050"/>
                  </a:lnTo>
                  <a:lnTo>
                    <a:pt x="266700" y="1028700"/>
                  </a:lnTo>
                  <a:lnTo>
                    <a:pt x="269875" y="1022350"/>
                  </a:lnTo>
                  <a:lnTo>
                    <a:pt x="273050" y="1019175"/>
                  </a:lnTo>
                  <a:lnTo>
                    <a:pt x="276225" y="1019175"/>
                  </a:lnTo>
                  <a:lnTo>
                    <a:pt x="279400" y="1022350"/>
                  </a:lnTo>
                  <a:lnTo>
                    <a:pt x="279400" y="1025525"/>
                  </a:lnTo>
                  <a:lnTo>
                    <a:pt x="279400" y="1031875"/>
                  </a:lnTo>
                  <a:lnTo>
                    <a:pt x="276225" y="1038225"/>
                  </a:lnTo>
                  <a:lnTo>
                    <a:pt x="273050" y="1041400"/>
                  </a:lnTo>
                  <a:lnTo>
                    <a:pt x="269875" y="1044575"/>
                  </a:lnTo>
                  <a:lnTo>
                    <a:pt x="263525" y="1054100"/>
                  </a:lnTo>
                  <a:lnTo>
                    <a:pt x="257175" y="1060450"/>
                  </a:lnTo>
                  <a:lnTo>
                    <a:pt x="254000" y="1069975"/>
                  </a:lnTo>
                  <a:lnTo>
                    <a:pt x="250825" y="1079500"/>
                  </a:lnTo>
                  <a:lnTo>
                    <a:pt x="247650" y="1085850"/>
                  </a:lnTo>
                  <a:lnTo>
                    <a:pt x="234950" y="1155700"/>
                  </a:lnTo>
                  <a:lnTo>
                    <a:pt x="234950" y="1165225"/>
                  </a:lnTo>
                  <a:lnTo>
                    <a:pt x="238125" y="1174750"/>
                  </a:lnTo>
                  <a:lnTo>
                    <a:pt x="244475" y="1184275"/>
                  </a:lnTo>
                  <a:lnTo>
                    <a:pt x="250825" y="1187450"/>
                  </a:lnTo>
                  <a:lnTo>
                    <a:pt x="276225" y="1222375"/>
                  </a:lnTo>
                  <a:lnTo>
                    <a:pt x="276225" y="1231900"/>
                  </a:lnTo>
                  <a:lnTo>
                    <a:pt x="276225" y="1244600"/>
                  </a:lnTo>
                  <a:lnTo>
                    <a:pt x="276225" y="1257300"/>
                  </a:lnTo>
                  <a:lnTo>
                    <a:pt x="273050" y="1266825"/>
                  </a:lnTo>
                  <a:lnTo>
                    <a:pt x="212725" y="1289050"/>
                  </a:lnTo>
                  <a:lnTo>
                    <a:pt x="212725" y="1295400"/>
                  </a:lnTo>
                  <a:lnTo>
                    <a:pt x="209550" y="1298575"/>
                  </a:lnTo>
                  <a:lnTo>
                    <a:pt x="212725" y="1295400"/>
                  </a:lnTo>
                  <a:lnTo>
                    <a:pt x="212725" y="1289050"/>
                  </a:lnTo>
                  <a:lnTo>
                    <a:pt x="241300" y="1241425"/>
                  </a:lnTo>
                  <a:lnTo>
                    <a:pt x="241300" y="1235075"/>
                  </a:lnTo>
                  <a:lnTo>
                    <a:pt x="241300" y="1231900"/>
                  </a:lnTo>
                  <a:lnTo>
                    <a:pt x="241300" y="1231900"/>
                  </a:lnTo>
                  <a:lnTo>
                    <a:pt x="241300" y="1235075"/>
                  </a:lnTo>
                  <a:lnTo>
                    <a:pt x="238125" y="1241425"/>
                  </a:lnTo>
                  <a:lnTo>
                    <a:pt x="174625" y="1314450"/>
                  </a:lnTo>
                  <a:lnTo>
                    <a:pt x="171450" y="1323975"/>
                  </a:lnTo>
                  <a:lnTo>
                    <a:pt x="174625" y="1333500"/>
                  </a:lnTo>
                  <a:lnTo>
                    <a:pt x="177800" y="1343025"/>
                  </a:lnTo>
                  <a:lnTo>
                    <a:pt x="184150" y="1349375"/>
                  </a:lnTo>
                  <a:lnTo>
                    <a:pt x="187325" y="1355725"/>
                  </a:lnTo>
                  <a:lnTo>
                    <a:pt x="187325" y="1358900"/>
                  </a:lnTo>
                  <a:lnTo>
                    <a:pt x="184150" y="1358900"/>
                  </a:lnTo>
                  <a:lnTo>
                    <a:pt x="180975" y="1358900"/>
                  </a:lnTo>
                  <a:lnTo>
                    <a:pt x="177800" y="1358900"/>
                  </a:lnTo>
                  <a:lnTo>
                    <a:pt x="177800" y="1355725"/>
                  </a:lnTo>
                  <a:lnTo>
                    <a:pt x="171450" y="1355725"/>
                  </a:lnTo>
                  <a:lnTo>
                    <a:pt x="165100" y="1355725"/>
                  </a:lnTo>
                  <a:lnTo>
                    <a:pt x="161925" y="1358900"/>
                  </a:lnTo>
                  <a:lnTo>
                    <a:pt x="161925" y="1362075"/>
                  </a:lnTo>
                  <a:lnTo>
                    <a:pt x="165100" y="1365250"/>
                  </a:lnTo>
                  <a:lnTo>
                    <a:pt x="168275" y="1368425"/>
                  </a:lnTo>
                  <a:lnTo>
                    <a:pt x="171450" y="1371600"/>
                  </a:lnTo>
                  <a:lnTo>
                    <a:pt x="177800" y="1371600"/>
                  </a:lnTo>
                  <a:lnTo>
                    <a:pt x="180975" y="1368425"/>
                  </a:lnTo>
                  <a:lnTo>
                    <a:pt x="241300" y="1346200"/>
                  </a:lnTo>
                  <a:lnTo>
                    <a:pt x="247650" y="1339850"/>
                  </a:lnTo>
                  <a:lnTo>
                    <a:pt x="250825" y="1336675"/>
                  </a:lnTo>
                  <a:lnTo>
                    <a:pt x="247650" y="1336675"/>
                  </a:lnTo>
                  <a:lnTo>
                    <a:pt x="247650" y="1343025"/>
                  </a:lnTo>
                  <a:lnTo>
                    <a:pt x="241300" y="1346200"/>
                  </a:lnTo>
                  <a:lnTo>
                    <a:pt x="234950" y="1352550"/>
                  </a:lnTo>
                  <a:lnTo>
                    <a:pt x="228600" y="1358900"/>
                  </a:lnTo>
                  <a:lnTo>
                    <a:pt x="219075" y="1368425"/>
                  </a:lnTo>
                  <a:lnTo>
                    <a:pt x="215900" y="1374775"/>
                  </a:lnTo>
                  <a:lnTo>
                    <a:pt x="212725" y="1381125"/>
                  </a:lnTo>
                  <a:lnTo>
                    <a:pt x="196850" y="1406525"/>
                  </a:lnTo>
                  <a:lnTo>
                    <a:pt x="190500" y="1412875"/>
                  </a:lnTo>
                  <a:lnTo>
                    <a:pt x="190500" y="1416050"/>
                  </a:lnTo>
                  <a:lnTo>
                    <a:pt x="190500" y="1416050"/>
                  </a:lnTo>
                  <a:lnTo>
                    <a:pt x="193675" y="1412875"/>
                  </a:lnTo>
                  <a:lnTo>
                    <a:pt x="196850" y="1409700"/>
                  </a:lnTo>
                  <a:lnTo>
                    <a:pt x="196850" y="1406525"/>
                  </a:lnTo>
                  <a:lnTo>
                    <a:pt x="196850" y="1403350"/>
                  </a:lnTo>
                  <a:lnTo>
                    <a:pt x="193675" y="1400175"/>
                  </a:lnTo>
                  <a:lnTo>
                    <a:pt x="190500" y="1400175"/>
                  </a:lnTo>
                  <a:lnTo>
                    <a:pt x="184150" y="1400175"/>
                  </a:lnTo>
                  <a:lnTo>
                    <a:pt x="180975" y="1403350"/>
                  </a:lnTo>
                  <a:lnTo>
                    <a:pt x="180975" y="1406525"/>
                  </a:lnTo>
                  <a:lnTo>
                    <a:pt x="177800" y="1412875"/>
                  </a:lnTo>
                  <a:lnTo>
                    <a:pt x="174625" y="1419225"/>
                  </a:lnTo>
                  <a:lnTo>
                    <a:pt x="171450" y="1422400"/>
                  </a:lnTo>
                  <a:lnTo>
                    <a:pt x="171450" y="1428750"/>
                  </a:lnTo>
                  <a:lnTo>
                    <a:pt x="171450" y="1428750"/>
                  </a:lnTo>
                  <a:lnTo>
                    <a:pt x="174625" y="1435100"/>
                  </a:lnTo>
                  <a:lnTo>
                    <a:pt x="177800" y="1441450"/>
                  </a:lnTo>
                  <a:lnTo>
                    <a:pt x="180975" y="1447800"/>
                  </a:lnTo>
                  <a:lnTo>
                    <a:pt x="184150" y="1457325"/>
                  </a:lnTo>
                  <a:lnTo>
                    <a:pt x="180975" y="1460500"/>
                  </a:lnTo>
                  <a:lnTo>
                    <a:pt x="177800" y="1463675"/>
                  </a:lnTo>
                  <a:lnTo>
                    <a:pt x="174625" y="1463675"/>
                  </a:lnTo>
                  <a:lnTo>
                    <a:pt x="168275" y="1463675"/>
                  </a:lnTo>
                  <a:lnTo>
                    <a:pt x="165100" y="1463675"/>
                  </a:lnTo>
                  <a:lnTo>
                    <a:pt x="161925" y="1460500"/>
                  </a:lnTo>
                  <a:lnTo>
                    <a:pt x="161925" y="1457325"/>
                  </a:lnTo>
                  <a:lnTo>
                    <a:pt x="155575" y="1457325"/>
                  </a:lnTo>
                  <a:lnTo>
                    <a:pt x="152400" y="1457325"/>
                  </a:lnTo>
                  <a:lnTo>
                    <a:pt x="146050" y="1457325"/>
                  </a:lnTo>
                  <a:lnTo>
                    <a:pt x="142875" y="1460500"/>
                  </a:lnTo>
                  <a:lnTo>
                    <a:pt x="142875" y="1460500"/>
                  </a:lnTo>
                  <a:lnTo>
                    <a:pt x="139700" y="1466850"/>
                  </a:lnTo>
                  <a:lnTo>
                    <a:pt x="136525" y="1466850"/>
                  </a:lnTo>
                  <a:lnTo>
                    <a:pt x="130175" y="1470025"/>
                  </a:lnTo>
                  <a:lnTo>
                    <a:pt x="123825" y="1466850"/>
                  </a:lnTo>
                  <a:lnTo>
                    <a:pt x="120650" y="1463675"/>
                  </a:lnTo>
                  <a:lnTo>
                    <a:pt x="114300" y="1460500"/>
                  </a:lnTo>
                  <a:lnTo>
                    <a:pt x="111125" y="1460500"/>
                  </a:lnTo>
                  <a:lnTo>
                    <a:pt x="107950" y="1460500"/>
                  </a:lnTo>
                  <a:lnTo>
                    <a:pt x="104775" y="1463675"/>
                  </a:lnTo>
                  <a:lnTo>
                    <a:pt x="104775" y="1470025"/>
                  </a:lnTo>
                  <a:lnTo>
                    <a:pt x="104775" y="1476375"/>
                  </a:lnTo>
                  <a:lnTo>
                    <a:pt x="107950" y="1485900"/>
                  </a:lnTo>
                  <a:lnTo>
                    <a:pt x="111125" y="1495425"/>
                  </a:lnTo>
                  <a:lnTo>
                    <a:pt x="117475" y="1501775"/>
                  </a:lnTo>
                  <a:lnTo>
                    <a:pt x="123825" y="1504950"/>
                  </a:lnTo>
                  <a:lnTo>
                    <a:pt x="123825" y="1504950"/>
                  </a:lnTo>
                  <a:lnTo>
                    <a:pt x="130175" y="1504950"/>
                  </a:lnTo>
                  <a:lnTo>
                    <a:pt x="136525" y="1504950"/>
                  </a:lnTo>
                  <a:lnTo>
                    <a:pt x="142875" y="1508125"/>
                  </a:lnTo>
                  <a:lnTo>
                    <a:pt x="149225" y="1511300"/>
                  </a:lnTo>
                  <a:lnTo>
                    <a:pt x="155575" y="1517650"/>
                  </a:lnTo>
                  <a:lnTo>
                    <a:pt x="158750" y="1527175"/>
                  </a:lnTo>
                  <a:lnTo>
                    <a:pt x="158750" y="1536700"/>
                  </a:lnTo>
                  <a:lnTo>
                    <a:pt x="158750" y="1546225"/>
                  </a:lnTo>
                  <a:lnTo>
                    <a:pt x="155575" y="1549400"/>
                  </a:lnTo>
                  <a:lnTo>
                    <a:pt x="152400" y="1555750"/>
                  </a:lnTo>
                  <a:lnTo>
                    <a:pt x="146050" y="1558925"/>
                  </a:lnTo>
                  <a:lnTo>
                    <a:pt x="142875" y="1562100"/>
                  </a:lnTo>
                  <a:lnTo>
                    <a:pt x="139700" y="1565275"/>
                  </a:lnTo>
                  <a:lnTo>
                    <a:pt x="136525" y="1565275"/>
                  </a:lnTo>
                  <a:lnTo>
                    <a:pt x="133350" y="1558925"/>
                  </a:lnTo>
                  <a:lnTo>
                    <a:pt x="104775" y="1558925"/>
                  </a:lnTo>
                  <a:lnTo>
                    <a:pt x="98425" y="1552575"/>
                  </a:lnTo>
                  <a:lnTo>
                    <a:pt x="95250" y="1552575"/>
                  </a:lnTo>
                  <a:lnTo>
                    <a:pt x="92075" y="1552575"/>
                  </a:lnTo>
                  <a:lnTo>
                    <a:pt x="92075" y="1558925"/>
                  </a:lnTo>
                  <a:lnTo>
                    <a:pt x="95250" y="1562100"/>
                  </a:lnTo>
                  <a:lnTo>
                    <a:pt x="95250" y="1568450"/>
                  </a:lnTo>
                  <a:lnTo>
                    <a:pt x="98425" y="1571625"/>
                  </a:lnTo>
                  <a:lnTo>
                    <a:pt x="101600" y="1574800"/>
                  </a:lnTo>
                  <a:lnTo>
                    <a:pt x="101600" y="1577975"/>
                  </a:lnTo>
                  <a:lnTo>
                    <a:pt x="101600" y="1577975"/>
                  </a:lnTo>
                  <a:lnTo>
                    <a:pt x="98425" y="1577975"/>
                  </a:lnTo>
                  <a:lnTo>
                    <a:pt x="95250" y="1581150"/>
                  </a:lnTo>
                  <a:lnTo>
                    <a:pt x="92075" y="1584325"/>
                  </a:lnTo>
                  <a:lnTo>
                    <a:pt x="88900" y="1590675"/>
                  </a:lnTo>
                  <a:lnTo>
                    <a:pt x="88900" y="1593850"/>
                  </a:lnTo>
                  <a:lnTo>
                    <a:pt x="92075" y="1597025"/>
                  </a:lnTo>
                  <a:lnTo>
                    <a:pt x="95250" y="1603375"/>
                  </a:lnTo>
                  <a:lnTo>
                    <a:pt x="101600" y="1606550"/>
                  </a:lnTo>
                  <a:lnTo>
                    <a:pt x="107950" y="1609725"/>
                  </a:lnTo>
                  <a:lnTo>
                    <a:pt x="114300" y="1609725"/>
                  </a:lnTo>
                  <a:lnTo>
                    <a:pt x="117475" y="1609725"/>
                  </a:lnTo>
                  <a:lnTo>
                    <a:pt x="168275" y="1603375"/>
                  </a:lnTo>
                  <a:lnTo>
                    <a:pt x="177800" y="1603375"/>
                  </a:lnTo>
                  <a:lnTo>
                    <a:pt x="187325" y="1603375"/>
                  </a:lnTo>
                  <a:lnTo>
                    <a:pt x="193675" y="1606550"/>
                  </a:lnTo>
                  <a:lnTo>
                    <a:pt x="196850" y="1609725"/>
                  </a:lnTo>
                  <a:lnTo>
                    <a:pt x="200025" y="1612900"/>
                  </a:lnTo>
                  <a:lnTo>
                    <a:pt x="206375" y="1616075"/>
                  </a:lnTo>
                  <a:lnTo>
                    <a:pt x="212725" y="1619250"/>
                  </a:lnTo>
                  <a:lnTo>
                    <a:pt x="219075" y="1622425"/>
                  </a:lnTo>
                  <a:lnTo>
                    <a:pt x="228600" y="1619250"/>
                  </a:lnTo>
                  <a:lnTo>
                    <a:pt x="234950" y="1619250"/>
                  </a:lnTo>
                  <a:lnTo>
                    <a:pt x="266700" y="1600200"/>
                  </a:lnTo>
                  <a:lnTo>
                    <a:pt x="276225" y="1600200"/>
                  </a:lnTo>
                  <a:lnTo>
                    <a:pt x="285750" y="1603375"/>
                  </a:lnTo>
                  <a:lnTo>
                    <a:pt x="295275" y="1609725"/>
                  </a:lnTo>
                  <a:lnTo>
                    <a:pt x="301625" y="1616075"/>
                  </a:lnTo>
                  <a:lnTo>
                    <a:pt x="400050" y="1714500"/>
                  </a:lnTo>
                  <a:lnTo>
                    <a:pt x="406400" y="1714500"/>
                  </a:lnTo>
                  <a:lnTo>
                    <a:pt x="412750" y="1711325"/>
                  </a:lnTo>
                  <a:lnTo>
                    <a:pt x="415925" y="1708150"/>
                  </a:lnTo>
                  <a:lnTo>
                    <a:pt x="415925" y="1698625"/>
                  </a:lnTo>
                  <a:lnTo>
                    <a:pt x="412750" y="1644650"/>
                  </a:lnTo>
                  <a:close/>
                  <a:moveTo>
                    <a:pt x="2540000" y="1193800"/>
                  </a:moveTo>
                  <a:lnTo>
                    <a:pt x="2536825" y="1190625"/>
                  </a:lnTo>
                  <a:lnTo>
                    <a:pt x="2536825" y="1190625"/>
                  </a:lnTo>
                  <a:lnTo>
                    <a:pt x="2536825" y="1193800"/>
                  </a:lnTo>
                  <a:lnTo>
                    <a:pt x="2536825" y="1200150"/>
                  </a:lnTo>
                  <a:lnTo>
                    <a:pt x="2562225" y="1187450"/>
                  </a:lnTo>
                  <a:lnTo>
                    <a:pt x="2571750" y="1196975"/>
                  </a:lnTo>
                  <a:lnTo>
                    <a:pt x="2578100" y="1203325"/>
                  </a:lnTo>
                  <a:lnTo>
                    <a:pt x="2584450" y="1216025"/>
                  </a:lnTo>
                  <a:lnTo>
                    <a:pt x="2590800" y="1222375"/>
                  </a:lnTo>
                  <a:lnTo>
                    <a:pt x="2590800" y="1263650"/>
                  </a:lnTo>
                  <a:lnTo>
                    <a:pt x="2590800" y="1273175"/>
                  </a:lnTo>
                  <a:lnTo>
                    <a:pt x="2590800" y="1279525"/>
                  </a:lnTo>
                  <a:lnTo>
                    <a:pt x="2590800" y="1282700"/>
                  </a:lnTo>
                  <a:lnTo>
                    <a:pt x="2587625" y="1285875"/>
                  </a:lnTo>
                  <a:lnTo>
                    <a:pt x="2584450" y="1282700"/>
                  </a:lnTo>
                  <a:lnTo>
                    <a:pt x="2578100" y="1279525"/>
                  </a:lnTo>
                  <a:lnTo>
                    <a:pt x="2571750" y="1276350"/>
                  </a:lnTo>
                  <a:lnTo>
                    <a:pt x="2565400" y="1270000"/>
                  </a:lnTo>
                  <a:lnTo>
                    <a:pt x="2562225" y="1263650"/>
                  </a:lnTo>
                  <a:lnTo>
                    <a:pt x="2555875" y="1260475"/>
                  </a:lnTo>
                  <a:lnTo>
                    <a:pt x="2555875" y="1254125"/>
                  </a:lnTo>
                  <a:lnTo>
                    <a:pt x="2555875" y="1244600"/>
                  </a:lnTo>
                  <a:lnTo>
                    <a:pt x="2549525" y="1225550"/>
                  </a:lnTo>
                  <a:lnTo>
                    <a:pt x="2546350" y="1203325"/>
                  </a:lnTo>
                  <a:lnTo>
                    <a:pt x="2540000" y="1193800"/>
                  </a:lnTo>
                  <a:close/>
                  <a:moveTo>
                    <a:pt x="2336800" y="720725"/>
                  </a:moveTo>
                  <a:lnTo>
                    <a:pt x="2339975" y="717550"/>
                  </a:lnTo>
                  <a:lnTo>
                    <a:pt x="2343150" y="717550"/>
                  </a:lnTo>
                  <a:lnTo>
                    <a:pt x="2346325" y="723900"/>
                  </a:lnTo>
                  <a:lnTo>
                    <a:pt x="2349500" y="727075"/>
                  </a:lnTo>
                  <a:lnTo>
                    <a:pt x="2355850" y="730250"/>
                  </a:lnTo>
                  <a:lnTo>
                    <a:pt x="2362200" y="733425"/>
                  </a:lnTo>
                  <a:lnTo>
                    <a:pt x="2368550" y="739775"/>
                  </a:lnTo>
                  <a:lnTo>
                    <a:pt x="2371725" y="742950"/>
                  </a:lnTo>
                  <a:lnTo>
                    <a:pt x="2374900" y="749300"/>
                  </a:lnTo>
                  <a:lnTo>
                    <a:pt x="2374900" y="755650"/>
                  </a:lnTo>
                  <a:lnTo>
                    <a:pt x="2371725" y="762000"/>
                  </a:lnTo>
                  <a:lnTo>
                    <a:pt x="2368550" y="771525"/>
                  </a:lnTo>
                  <a:lnTo>
                    <a:pt x="2365375" y="777875"/>
                  </a:lnTo>
                  <a:lnTo>
                    <a:pt x="2359025" y="784225"/>
                  </a:lnTo>
                  <a:lnTo>
                    <a:pt x="2355850" y="790575"/>
                  </a:lnTo>
                  <a:lnTo>
                    <a:pt x="2352675" y="793750"/>
                  </a:lnTo>
                  <a:lnTo>
                    <a:pt x="2349500" y="793750"/>
                  </a:lnTo>
                  <a:lnTo>
                    <a:pt x="2346325" y="787400"/>
                  </a:lnTo>
                  <a:lnTo>
                    <a:pt x="2346325" y="781050"/>
                  </a:lnTo>
                  <a:lnTo>
                    <a:pt x="2343150" y="771525"/>
                  </a:lnTo>
                  <a:lnTo>
                    <a:pt x="2339975" y="765175"/>
                  </a:lnTo>
                  <a:lnTo>
                    <a:pt x="2339975" y="758825"/>
                  </a:lnTo>
                  <a:lnTo>
                    <a:pt x="2339975" y="755650"/>
                  </a:lnTo>
                  <a:lnTo>
                    <a:pt x="2343150" y="749300"/>
                  </a:lnTo>
                  <a:lnTo>
                    <a:pt x="2346325" y="742950"/>
                  </a:lnTo>
                  <a:lnTo>
                    <a:pt x="2349500" y="739775"/>
                  </a:lnTo>
                  <a:lnTo>
                    <a:pt x="2349500" y="733425"/>
                  </a:lnTo>
                  <a:lnTo>
                    <a:pt x="2349500" y="730250"/>
                  </a:lnTo>
                  <a:lnTo>
                    <a:pt x="2346325" y="730250"/>
                  </a:lnTo>
                  <a:lnTo>
                    <a:pt x="2343150" y="730250"/>
                  </a:lnTo>
                  <a:lnTo>
                    <a:pt x="2336800" y="727075"/>
                  </a:lnTo>
                  <a:lnTo>
                    <a:pt x="2333625" y="723900"/>
                  </a:lnTo>
                  <a:lnTo>
                    <a:pt x="2336800" y="720725"/>
                  </a:lnTo>
                  <a:close/>
                  <a:moveTo>
                    <a:pt x="2279650" y="558800"/>
                  </a:moveTo>
                  <a:lnTo>
                    <a:pt x="2279650" y="565150"/>
                  </a:lnTo>
                  <a:lnTo>
                    <a:pt x="2282825" y="574675"/>
                  </a:lnTo>
                  <a:lnTo>
                    <a:pt x="2282825" y="577850"/>
                  </a:lnTo>
                  <a:lnTo>
                    <a:pt x="2279650" y="581025"/>
                  </a:lnTo>
                  <a:lnTo>
                    <a:pt x="2276475" y="581025"/>
                  </a:lnTo>
                  <a:lnTo>
                    <a:pt x="2276475" y="584200"/>
                  </a:lnTo>
                  <a:lnTo>
                    <a:pt x="2273300" y="590550"/>
                  </a:lnTo>
                  <a:lnTo>
                    <a:pt x="2276475" y="596900"/>
                  </a:lnTo>
                  <a:lnTo>
                    <a:pt x="2276475" y="603250"/>
                  </a:lnTo>
                  <a:lnTo>
                    <a:pt x="2279650" y="612775"/>
                  </a:lnTo>
                  <a:lnTo>
                    <a:pt x="2282825" y="619125"/>
                  </a:lnTo>
                  <a:lnTo>
                    <a:pt x="2286000" y="628650"/>
                  </a:lnTo>
                  <a:lnTo>
                    <a:pt x="2289175" y="635000"/>
                  </a:lnTo>
                  <a:lnTo>
                    <a:pt x="2292350" y="635000"/>
                  </a:lnTo>
                  <a:lnTo>
                    <a:pt x="2292350" y="635000"/>
                  </a:lnTo>
                  <a:lnTo>
                    <a:pt x="2295525" y="635000"/>
                  </a:lnTo>
                  <a:lnTo>
                    <a:pt x="2295525" y="638175"/>
                  </a:lnTo>
                  <a:lnTo>
                    <a:pt x="2292350" y="638175"/>
                  </a:lnTo>
                  <a:lnTo>
                    <a:pt x="2289175" y="641350"/>
                  </a:lnTo>
                  <a:lnTo>
                    <a:pt x="2282825" y="641350"/>
                  </a:lnTo>
                  <a:lnTo>
                    <a:pt x="2276475" y="638175"/>
                  </a:lnTo>
                  <a:lnTo>
                    <a:pt x="2270125" y="635000"/>
                  </a:lnTo>
                  <a:lnTo>
                    <a:pt x="2266950" y="628650"/>
                  </a:lnTo>
                  <a:lnTo>
                    <a:pt x="2263775" y="622300"/>
                  </a:lnTo>
                  <a:lnTo>
                    <a:pt x="2241550" y="542925"/>
                  </a:lnTo>
                  <a:lnTo>
                    <a:pt x="2238375" y="536575"/>
                  </a:lnTo>
                  <a:lnTo>
                    <a:pt x="2238375" y="533400"/>
                  </a:lnTo>
                  <a:lnTo>
                    <a:pt x="2241550" y="536575"/>
                  </a:lnTo>
                  <a:lnTo>
                    <a:pt x="2244725" y="542925"/>
                  </a:lnTo>
                  <a:lnTo>
                    <a:pt x="2279650" y="558800"/>
                  </a:lnTo>
                  <a:close/>
                  <a:moveTo>
                    <a:pt x="1196975" y="349250"/>
                  </a:moveTo>
                  <a:lnTo>
                    <a:pt x="1200150" y="339725"/>
                  </a:lnTo>
                  <a:lnTo>
                    <a:pt x="1203325" y="333375"/>
                  </a:lnTo>
                  <a:lnTo>
                    <a:pt x="1203325" y="327025"/>
                  </a:lnTo>
                  <a:lnTo>
                    <a:pt x="1206500" y="323850"/>
                  </a:lnTo>
                  <a:lnTo>
                    <a:pt x="1209675" y="323850"/>
                  </a:lnTo>
                  <a:lnTo>
                    <a:pt x="1212850" y="327025"/>
                  </a:lnTo>
                  <a:lnTo>
                    <a:pt x="1212850" y="333375"/>
                  </a:lnTo>
                  <a:lnTo>
                    <a:pt x="1212850" y="339725"/>
                  </a:lnTo>
                  <a:lnTo>
                    <a:pt x="1219200" y="368300"/>
                  </a:lnTo>
                  <a:lnTo>
                    <a:pt x="1222375" y="374650"/>
                  </a:lnTo>
                  <a:lnTo>
                    <a:pt x="1219200" y="377825"/>
                  </a:lnTo>
                  <a:lnTo>
                    <a:pt x="1216025" y="377825"/>
                  </a:lnTo>
                  <a:lnTo>
                    <a:pt x="1212850" y="371475"/>
                  </a:lnTo>
                  <a:lnTo>
                    <a:pt x="1209675" y="365125"/>
                  </a:lnTo>
                  <a:lnTo>
                    <a:pt x="1206500" y="358775"/>
                  </a:lnTo>
                  <a:lnTo>
                    <a:pt x="1200150" y="352425"/>
                  </a:lnTo>
                  <a:lnTo>
                    <a:pt x="1200150" y="349250"/>
                  </a:lnTo>
                  <a:lnTo>
                    <a:pt x="1196975" y="349250"/>
                  </a:lnTo>
                  <a:close/>
                  <a:moveTo>
                    <a:pt x="1060450" y="104775"/>
                  </a:moveTo>
                  <a:lnTo>
                    <a:pt x="1060450" y="95250"/>
                  </a:lnTo>
                  <a:lnTo>
                    <a:pt x="1060450" y="88900"/>
                  </a:lnTo>
                  <a:lnTo>
                    <a:pt x="1063625" y="82550"/>
                  </a:lnTo>
                  <a:lnTo>
                    <a:pt x="1063625" y="79375"/>
                  </a:lnTo>
                  <a:lnTo>
                    <a:pt x="1066800" y="73025"/>
                  </a:lnTo>
                  <a:lnTo>
                    <a:pt x="1069975" y="69850"/>
                  </a:lnTo>
                  <a:lnTo>
                    <a:pt x="1069975" y="63500"/>
                  </a:lnTo>
                  <a:lnTo>
                    <a:pt x="1069975" y="53975"/>
                  </a:lnTo>
                  <a:lnTo>
                    <a:pt x="1076325" y="57150"/>
                  </a:lnTo>
                  <a:lnTo>
                    <a:pt x="1079500" y="60325"/>
                  </a:lnTo>
                  <a:lnTo>
                    <a:pt x="1082675" y="66675"/>
                  </a:lnTo>
                  <a:lnTo>
                    <a:pt x="1082675" y="73025"/>
                  </a:lnTo>
                  <a:lnTo>
                    <a:pt x="1082675" y="82550"/>
                  </a:lnTo>
                  <a:lnTo>
                    <a:pt x="1079500" y="92075"/>
                  </a:lnTo>
                  <a:lnTo>
                    <a:pt x="1073150" y="98425"/>
                  </a:lnTo>
                  <a:lnTo>
                    <a:pt x="1066800" y="101600"/>
                  </a:lnTo>
                  <a:lnTo>
                    <a:pt x="1060450" y="104775"/>
                  </a:lnTo>
                  <a:close/>
                  <a:moveTo>
                    <a:pt x="1057275" y="346075"/>
                  </a:moveTo>
                  <a:lnTo>
                    <a:pt x="1054100" y="346075"/>
                  </a:lnTo>
                  <a:lnTo>
                    <a:pt x="1054100" y="342900"/>
                  </a:lnTo>
                  <a:lnTo>
                    <a:pt x="1054100" y="336550"/>
                  </a:lnTo>
                  <a:lnTo>
                    <a:pt x="1054100" y="327025"/>
                  </a:lnTo>
                  <a:lnTo>
                    <a:pt x="1073150" y="200025"/>
                  </a:lnTo>
                  <a:lnTo>
                    <a:pt x="1076325" y="190500"/>
                  </a:lnTo>
                  <a:lnTo>
                    <a:pt x="1076325" y="187325"/>
                  </a:lnTo>
                  <a:lnTo>
                    <a:pt x="1076325" y="184150"/>
                  </a:lnTo>
                  <a:lnTo>
                    <a:pt x="1076325" y="184150"/>
                  </a:lnTo>
                  <a:lnTo>
                    <a:pt x="1076325" y="184150"/>
                  </a:lnTo>
                  <a:lnTo>
                    <a:pt x="1079500" y="187325"/>
                  </a:lnTo>
                  <a:lnTo>
                    <a:pt x="1082675" y="190500"/>
                  </a:lnTo>
                  <a:lnTo>
                    <a:pt x="1089025" y="193675"/>
                  </a:lnTo>
                  <a:lnTo>
                    <a:pt x="1095375" y="190500"/>
                  </a:lnTo>
                  <a:lnTo>
                    <a:pt x="1098550" y="187325"/>
                  </a:lnTo>
                  <a:lnTo>
                    <a:pt x="1098550" y="184150"/>
                  </a:lnTo>
                  <a:lnTo>
                    <a:pt x="1098550" y="180975"/>
                  </a:lnTo>
                  <a:lnTo>
                    <a:pt x="1098550" y="180975"/>
                  </a:lnTo>
                  <a:lnTo>
                    <a:pt x="1098550" y="177800"/>
                  </a:lnTo>
                  <a:lnTo>
                    <a:pt x="1101725" y="180975"/>
                  </a:lnTo>
                  <a:lnTo>
                    <a:pt x="1108075" y="180975"/>
                  </a:lnTo>
                  <a:lnTo>
                    <a:pt x="1111250" y="184150"/>
                  </a:lnTo>
                  <a:lnTo>
                    <a:pt x="1114425" y="187325"/>
                  </a:lnTo>
                  <a:lnTo>
                    <a:pt x="1117600" y="190500"/>
                  </a:lnTo>
                  <a:lnTo>
                    <a:pt x="1117600" y="193675"/>
                  </a:lnTo>
                  <a:lnTo>
                    <a:pt x="1120775" y="200025"/>
                  </a:lnTo>
                  <a:lnTo>
                    <a:pt x="1127125" y="209550"/>
                  </a:lnTo>
                  <a:lnTo>
                    <a:pt x="1130300" y="215900"/>
                  </a:lnTo>
                  <a:lnTo>
                    <a:pt x="1133475" y="222250"/>
                  </a:lnTo>
                  <a:lnTo>
                    <a:pt x="1108075" y="263525"/>
                  </a:lnTo>
                  <a:lnTo>
                    <a:pt x="1111250" y="269875"/>
                  </a:lnTo>
                  <a:lnTo>
                    <a:pt x="1114425" y="276225"/>
                  </a:lnTo>
                  <a:lnTo>
                    <a:pt x="1117600" y="279400"/>
                  </a:lnTo>
                  <a:lnTo>
                    <a:pt x="1114425" y="279400"/>
                  </a:lnTo>
                  <a:lnTo>
                    <a:pt x="1114425" y="276225"/>
                  </a:lnTo>
                  <a:lnTo>
                    <a:pt x="1114425" y="273050"/>
                  </a:lnTo>
                  <a:lnTo>
                    <a:pt x="1114425" y="269875"/>
                  </a:lnTo>
                  <a:lnTo>
                    <a:pt x="1111250" y="266700"/>
                  </a:lnTo>
                  <a:lnTo>
                    <a:pt x="1108075" y="260350"/>
                  </a:lnTo>
                  <a:lnTo>
                    <a:pt x="1104900" y="257175"/>
                  </a:lnTo>
                  <a:lnTo>
                    <a:pt x="1104900" y="260350"/>
                  </a:lnTo>
                  <a:lnTo>
                    <a:pt x="1101725" y="263525"/>
                  </a:lnTo>
                  <a:lnTo>
                    <a:pt x="1098550" y="266700"/>
                  </a:lnTo>
                  <a:lnTo>
                    <a:pt x="1095375" y="269875"/>
                  </a:lnTo>
                  <a:lnTo>
                    <a:pt x="1095375" y="269875"/>
                  </a:lnTo>
                  <a:lnTo>
                    <a:pt x="1095375" y="269875"/>
                  </a:lnTo>
                  <a:lnTo>
                    <a:pt x="1095375" y="266700"/>
                  </a:lnTo>
                  <a:lnTo>
                    <a:pt x="1092200" y="260350"/>
                  </a:lnTo>
                  <a:lnTo>
                    <a:pt x="1092200" y="254000"/>
                  </a:lnTo>
                  <a:lnTo>
                    <a:pt x="1092200" y="250825"/>
                  </a:lnTo>
                  <a:lnTo>
                    <a:pt x="1092200" y="244475"/>
                  </a:lnTo>
                  <a:lnTo>
                    <a:pt x="1092200" y="244475"/>
                  </a:lnTo>
                  <a:lnTo>
                    <a:pt x="1098550" y="241300"/>
                  </a:lnTo>
                  <a:lnTo>
                    <a:pt x="1101725" y="241300"/>
                  </a:lnTo>
                  <a:lnTo>
                    <a:pt x="1101725" y="238125"/>
                  </a:lnTo>
                  <a:lnTo>
                    <a:pt x="1101725" y="234950"/>
                  </a:lnTo>
                  <a:lnTo>
                    <a:pt x="1098550" y="231775"/>
                  </a:lnTo>
                  <a:lnTo>
                    <a:pt x="1098550" y="228600"/>
                  </a:lnTo>
                  <a:lnTo>
                    <a:pt x="1098550" y="222250"/>
                  </a:lnTo>
                  <a:lnTo>
                    <a:pt x="1098550" y="222250"/>
                  </a:lnTo>
                  <a:lnTo>
                    <a:pt x="1095375" y="219075"/>
                  </a:lnTo>
                  <a:lnTo>
                    <a:pt x="1095375" y="225425"/>
                  </a:lnTo>
                  <a:lnTo>
                    <a:pt x="1085850" y="304800"/>
                  </a:lnTo>
                  <a:lnTo>
                    <a:pt x="1089025" y="314325"/>
                  </a:lnTo>
                  <a:lnTo>
                    <a:pt x="1089025" y="323850"/>
                  </a:lnTo>
                  <a:lnTo>
                    <a:pt x="1085850" y="333375"/>
                  </a:lnTo>
                  <a:lnTo>
                    <a:pt x="1085850" y="339725"/>
                  </a:lnTo>
                  <a:lnTo>
                    <a:pt x="1079500" y="346075"/>
                  </a:lnTo>
                  <a:lnTo>
                    <a:pt x="1073150" y="349250"/>
                  </a:lnTo>
                  <a:lnTo>
                    <a:pt x="1066800" y="352425"/>
                  </a:lnTo>
                  <a:lnTo>
                    <a:pt x="1060450" y="352425"/>
                  </a:lnTo>
                  <a:lnTo>
                    <a:pt x="1054100" y="355600"/>
                  </a:lnTo>
                  <a:lnTo>
                    <a:pt x="1054100" y="355600"/>
                  </a:lnTo>
                  <a:lnTo>
                    <a:pt x="1054100" y="352425"/>
                  </a:lnTo>
                  <a:lnTo>
                    <a:pt x="1057275" y="349250"/>
                  </a:lnTo>
                  <a:lnTo>
                    <a:pt x="1057275" y="346075"/>
                  </a:lnTo>
                  <a:lnTo>
                    <a:pt x="1057275" y="346075"/>
                  </a:lnTo>
                  <a:close/>
                  <a:moveTo>
                    <a:pt x="904875" y="727075"/>
                  </a:moveTo>
                  <a:lnTo>
                    <a:pt x="901700" y="723900"/>
                  </a:lnTo>
                  <a:lnTo>
                    <a:pt x="901700" y="720725"/>
                  </a:lnTo>
                  <a:lnTo>
                    <a:pt x="901700" y="720725"/>
                  </a:lnTo>
                  <a:lnTo>
                    <a:pt x="904875" y="723900"/>
                  </a:lnTo>
                  <a:lnTo>
                    <a:pt x="904875" y="730250"/>
                  </a:lnTo>
                  <a:lnTo>
                    <a:pt x="908050" y="733425"/>
                  </a:lnTo>
                  <a:lnTo>
                    <a:pt x="911225" y="736600"/>
                  </a:lnTo>
                  <a:lnTo>
                    <a:pt x="917575" y="742950"/>
                  </a:lnTo>
                  <a:lnTo>
                    <a:pt x="920750" y="742950"/>
                  </a:lnTo>
                  <a:lnTo>
                    <a:pt x="923925" y="746125"/>
                  </a:lnTo>
                  <a:lnTo>
                    <a:pt x="923925" y="746125"/>
                  </a:lnTo>
                  <a:lnTo>
                    <a:pt x="920750" y="746125"/>
                  </a:lnTo>
                  <a:lnTo>
                    <a:pt x="917575" y="749300"/>
                  </a:lnTo>
                  <a:lnTo>
                    <a:pt x="914400" y="752475"/>
                  </a:lnTo>
                  <a:lnTo>
                    <a:pt x="911225" y="758825"/>
                  </a:lnTo>
                  <a:lnTo>
                    <a:pt x="908050" y="762000"/>
                  </a:lnTo>
                  <a:lnTo>
                    <a:pt x="908050" y="765175"/>
                  </a:lnTo>
                  <a:lnTo>
                    <a:pt x="904875" y="762000"/>
                  </a:lnTo>
                  <a:lnTo>
                    <a:pt x="904875" y="758825"/>
                  </a:lnTo>
                  <a:lnTo>
                    <a:pt x="904875" y="749300"/>
                  </a:lnTo>
                  <a:lnTo>
                    <a:pt x="901700" y="742950"/>
                  </a:lnTo>
                  <a:lnTo>
                    <a:pt x="904875" y="733425"/>
                  </a:lnTo>
                  <a:lnTo>
                    <a:pt x="904875" y="727075"/>
                  </a:lnTo>
                  <a:lnTo>
                    <a:pt x="904875" y="727075"/>
                  </a:lnTo>
                  <a:close/>
                  <a:moveTo>
                    <a:pt x="838200" y="508000"/>
                  </a:moveTo>
                  <a:lnTo>
                    <a:pt x="841375" y="514350"/>
                  </a:lnTo>
                  <a:lnTo>
                    <a:pt x="844550" y="520700"/>
                  </a:lnTo>
                  <a:lnTo>
                    <a:pt x="847725" y="530225"/>
                  </a:lnTo>
                  <a:lnTo>
                    <a:pt x="844550" y="533400"/>
                  </a:lnTo>
                  <a:lnTo>
                    <a:pt x="844550" y="539750"/>
                  </a:lnTo>
                  <a:lnTo>
                    <a:pt x="841375" y="539750"/>
                  </a:lnTo>
                  <a:lnTo>
                    <a:pt x="841375" y="539750"/>
                  </a:lnTo>
                  <a:lnTo>
                    <a:pt x="841375" y="533400"/>
                  </a:lnTo>
                  <a:lnTo>
                    <a:pt x="841375" y="527050"/>
                  </a:lnTo>
                  <a:lnTo>
                    <a:pt x="841375" y="520700"/>
                  </a:lnTo>
                  <a:lnTo>
                    <a:pt x="838200" y="514350"/>
                  </a:lnTo>
                  <a:lnTo>
                    <a:pt x="835025" y="511175"/>
                  </a:lnTo>
                  <a:lnTo>
                    <a:pt x="835025" y="508000"/>
                  </a:lnTo>
                  <a:lnTo>
                    <a:pt x="838200" y="508000"/>
                  </a:lnTo>
                  <a:close/>
                  <a:moveTo>
                    <a:pt x="796925" y="498475"/>
                  </a:moveTo>
                  <a:lnTo>
                    <a:pt x="787400" y="504825"/>
                  </a:lnTo>
                  <a:lnTo>
                    <a:pt x="774700" y="504825"/>
                  </a:lnTo>
                  <a:lnTo>
                    <a:pt x="758825" y="498475"/>
                  </a:lnTo>
                  <a:lnTo>
                    <a:pt x="742950" y="495300"/>
                  </a:lnTo>
                  <a:lnTo>
                    <a:pt x="723900" y="498475"/>
                  </a:lnTo>
                  <a:lnTo>
                    <a:pt x="733425" y="482600"/>
                  </a:lnTo>
                  <a:lnTo>
                    <a:pt x="749300" y="479425"/>
                  </a:lnTo>
                  <a:lnTo>
                    <a:pt x="768350" y="485775"/>
                  </a:lnTo>
                  <a:lnTo>
                    <a:pt x="784225" y="492125"/>
                  </a:lnTo>
                  <a:lnTo>
                    <a:pt x="796925" y="498475"/>
                  </a:lnTo>
                  <a:close/>
                  <a:moveTo>
                    <a:pt x="742950" y="717550"/>
                  </a:moveTo>
                  <a:lnTo>
                    <a:pt x="749300" y="723900"/>
                  </a:lnTo>
                  <a:lnTo>
                    <a:pt x="752475" y="733425"/>
                  </a:lnTo>
                  <a:lnTo>
                    <a:pt x="752475" y="739775"/>
                  </a:lnTo>
                  <a:lnTo>
                    <a:pt x="752475" y="742950"/>
                  </a:lnTo>
                  <a:lnTo>
                    <a:pt x="749300" y="746125"/>
                  </a:lnTo>
                  <a:lnTo>
                    <a:pt x="742950" y="749300"/>
                  </a:lnTo>
                  <a:lnTo>
                    <a:pt x="739775" y="755650"/>
                  </a:lnTo>
                  <a:lnTo>
                    <a:pt x="733425" y="758825"/>
                  </a:lnTo>
                  <a:lnTo>
                    <a:pt x="733425" y="762000"/>
                  </a:lnTo>
                  <a:lnTo>
                    <a:pt x="733425" y="762000"/>
                  </a:lnTo>
                  <a:lnTo>
                    <a:pt x="733425" y="765175"/>
                  </a:lnTo>
                  <a:lnTo>
                    <a:pt x="736600" y="762000"/>
                  </a:lnTo>
                  <a:lnTo>
                    <a:pt x="739775" y="755650"/>
                  </a:lnTo>
                  <a:lnTo>
                    <a:pt x="714375" y="749300"/>
                  </a:lnTo>
                  <a:lnTo>
                    <a:pt x="714375" y="742950"/>
                  </a:lnTo>
                  <a:lnTo>
                    <a:pt x="717550" y="736600"/>
                  </a:lnTo>
                  <a:lnTo>
                    <a:pt x="723900" y="733425"/>
                  </a:lnTo>
                  <a:lnTo>
                    <a:pt x="727075" y="733425"/>
                  </a:lnTo>
                  <a:lnTo>
                    <a:pt x="730250" y="736600"/>
                  </a:lnTo>
                  <a:lnTo>
                    <a:pt x="733425" y="733425"/>
                  </a:lnTo>
                  <a:lnTo>
                    <a:pt x="736600" y="727075"/>
                  </a:lnTo>
                  <a:lnTo>
                    <a:pt x="739775" y="723900"/>
                  </a:lnTo>
                  <a:lnTo>
                    <a:pt x="742950" y="717550"/>
                  </a:lnTo>
                  <a:lnTo>
                    <a:pt x="742950" y="717550"/>
                  </a:lnTo>
                  <a:close/>
                  <a:moveTo>
                    <a:pt x="663575" y="438150"/>
                  </a:moveTo>
                  <a:lnTo>
                    <a:pt x="657225" y="438150"/>
                  </a:lnTo>
                  <a:lnTo>
                    <a:pt x="654050" y="434975"/>
                  </a:lnTo>
                  <a:lnTo>
                    <a:pt x="654050" y="431800"/>
                  </a:lnTo>
                  <a:lnTo>
                    <a:pt x="654050" y="428625"/>
                  </a:lnTo>
                  <a:lnTo>
                    <a:pt x="657225" y="422275"/>
                  </a:lnTo>
                  <a:lnTo>
                    <a:pt x="660400" y="419100"/>
                  </a:lnTo>
                  <a:lnTo>
                    <a:pt x="663575" y="412750"/>
                  </a:lnTo>
                  <a:lnTo>
                    <a:pt x="666750" y="409575"/>
                  </a:lnTo>
                  <a:lnTo>
                    <a:pt x="673100" y="409575"/>
                  </a:lnTo>
                  <a:lnTo>
                    <a:pt x="676275" y="409575"/>
                  </a:lnTo>
                  <a:lnTo>
                    <a:pt x="682625" y="415925"/>
                  </a:lnTo>
                  <a:lnTo>
                    <a:pt x="688975" y="422275"/>
                  </a:lnTo>
                  <a:lnTo>
                    <a:pt x="692150" y="428625"/>
                  </a:lnTo>
                  <a:lnTo>
                    <a:pt x="695325" y="434975"/>
                  </a:lnTo>
                  <a:lnTo>
                    <a:pt x="698500" y="441325"/>
                  </a:lnTo>
                  <a:lnTo>
                    <a:pt x="701675" y="444500"/>
                  </a:lnTo>
                  <a:lnTo>
                    <a:pt x="698500" y="444500"/>
                  </a:lnTo>
                  <a:lnTo>
                    <a:pt x="695325" y="444500"/>
                  </a:lnTo>
                  <a:lnTo>
                    <a:pt x="688975" y="441325"/>
                  </a:lnTo>
                  <a:lnTo>
                    <a:pt x="679450" y="441325"/>
                  </a:lnTo>
                  <a:lnTo>
                    <a:pt x="669925" y="438150"/>
                  </a:lnTo>
                  <a:lnTo>
                    <a:pt x="663575" y="438150"/>
                  </a:lnTo>
                  <a:close/>
                  <a:moveTo>
                    <a:pt x="666750" y="1000125"/>
                  </a:moveTo>
                  <a:lnTo>
                    <a:pt x="660400" y="1003300"/>
                  </a:lnTo>
                  <a:lnTo>
                    <a:pt x="650875" y="1006475"/>
                  </a:lnTo>
                  <a:lnTo>
                    <a:pt x="644525" y="1012825"/>
                  </a:lnTo>
                  <a:lnTo>
                    <a:pt x="638175" y="1016000"/>
                  </a:lnTo>
                  <a:lnTo>
                    <a:pt x="631825" y="1022350"/>
                  </a:lnTo>
                  <a:lnTo>
                    <a:pt x="628650" y="1031875"/>
                  </a:lnTo>
                  <a:lnTo>
                    <a:pt x="625475" y="1038225"/>
                  </a:lnTo>
                  <a:lnTo>
                    <a:pt x="622300" y="1035050"/>
                  </a:lnTo>
                  <a:lnTo>
                    <a:pt x="622300" y="1028700"/>
                  </a:lnTo>
                  <a:lnTo>
                    <a:pt x="622300" y="1022350"/>
                  </a:lnTo>
                  <a:lnTo>
                    <a:pt x="628650" y="1012825"/>
                  </a:lnTo>
                  <a:lnTo>
                    <a:pt x="631825" y="1006475"/>
                  </a:lnTo>
                  <a:lnTo>
                    <a:pt x="638175" y="1000125"/>
                  </a:lnTo>
                  <a:lnTo>
                    <a:pt x="647700" y="993775"/>
                  </a:lnTo>
                  <a:lnTo>
                    <a:pt x="654050" y="993775"/>
                  </a:lnTo>
                  <a:lnTo>
                    <a:pt x="660400" y="993775"/>
                  </a:lnTo>
                  <a:lnTo>
                    <a:pt x="666750" y="1000125"/>
                  </a:lnTo>
                  <a:close/>
                  <a:moveTo>
                    <a:pt x="558800" y="1073150"/>
                  </a:moveTo>
                  <a:lnTo>
                    <a:pt x="558800" y="1066800"/>
                  </a:lnTo>
                  <a:lnTo>
                    <a:pt x="561975" y="1063625"/>
                  </a:lnTo>
                  <a:lnTo>
                    <a:pt x="565150" y="1060450"/>
                  </a:lnTo>
                  <a:lnTo>
                    <a:pt x="571500" y="1063625"/>
                  </a:lnTo>
                  <a:lnTo>
                    <a:pt x="574675" y="1063625"/>
                  </a:lnTo>
                  <a:lnTo>
                    <a:pt x="577850" y="1060450"/>
                  </a:lnTo>
                  <a:lnTo>
                    <a:pt x="577850" y="1057275"/>
                  </a:lnTo>
                  <a:lnTo>
                    <a:pt x="577850" y="1054100"/>
                  </a:lnTo>
                  <a:lnTo>
                    <a:pt x="577850" y="1054100"/>
                  </a:lnTo>
                  <a:lnTo>
                    <a:pt x="574675" y="1050925"/>
                  </a:lnTo>
                  <a:lnTo>
                    <a:pt x="571500" y="1050925"/>
                  </a:lnTo>
                  <a:lnTo>
                    <a:pt x="571500" y="1047750"/>
                  </a:lnTo>
                  <a:lnTo>
                    <a:pt x="571500" y="1047750"/>
                  </a:lnTo>
                  <a:lnTo>
                    <a:pt x="574675" y="1047750"/>
                  </a:lnTo>
                  <a:lnTo>
                    <a:pt x="577850" y="1047750"/>
                  </a:lnTo>
                  <a:lnTo>
                    <a:pt x="581025" y="1050925"/>
                  </a:lnTo>
                  <a:lnTo>
                    <a:pt x="581025" y="1057275"/>
                  </a:lnTo>
                  <a:lnTo>
                    <a:pt x="574675" y="1063625"/>
                  </a:lnTo>
                  <a:lnTo>
                    <a:pt x="577850" y="1063625"/>
                  </a:lnTo>
                  <a:lnTo>
                    <a:pt x="581025" y="1066800"/>
                  </a:lnTo>
                  <a:lnTo>
                    <a:pt x="584200" y="1073150"/>
                  </a:lnTo>
                  <a:lnTo>
                    <a:pt x="587375" y="1079500"/>
                  </a:lnTo>
                  <a:lnTo>
                    <a:pt x="590550" y="1085850"/>
                  </a:lnTo>
                  <a:lnTo>
                    <a:pt x="593725" y="1089025"/>
                  </a:lnTo>
                  <a:lnTo>
                    <a:pt x="590550" y="1092200"/>
                  </a:lnTo>
                  <a:lnTo>
                    <a:pt x="584200" y="1098550"/>
                  </a:lnTo>
                  <a:lnTo>
                    <a:pt x="577850" y="1101725"/>
                  </a:lnTo>
                  <a:lnTo>
                    <a:pt x="571500" y="1108075"/>
                  </a:lnTo>
                  <a:lnTo>
                    <a:pt x="565150" y="1108075"/>
                  </a:lnTo>
                  <a:lnTo>
                    <a:pt x="561975" y="1108075"/>
                  </a:lnTo>
                  <a:lnTo>
                    <a:pt x="561975" y="1101725"/>
                  </a:lnTo>
                  <a:lnTo>
                    <a:pt x="558800" y="1095375"/>
                  </a:lnTo>
                  <a:lnTo>
                    <a:pt x="558800" y="1089025"/>
                  </a:lnTo>
                  <a:lnTo>
                    <a:pt x="558800" y="1079500"/>
                  </a:lnTo>
                  <a:lnTo>
                    <a:pt x="558800" y="1073150"/>
                  </a:lnTo>
                  <a:close/>
                  <a:moveTo>
                    <a:pt x="463550" y="619125"/>
                  </a:moveTo>
                  <a:lnTo>
                    <a:pt x="473075" y="619125"/>
                  </a:lnTo>
                  <a:lnTo>
                    <a:pt x="479425" y="622300"/>
                  </a:lnTo>
                  <a:lnTo>
                    <a:pt x="485775" y="628650"/>
                  </a:lnTo>
                  <a:lnTo>
                    <a:pt x="488950" y="635000"/>
                  </a:lnTo>
                  <a:lnTo>
                    <a:pt x="482600" y="635000"/>
                  </a:lnTo>
                  <a:lnTo>
                    <a:pt x="476250" y="641350"/>
                  </a:lnTo>
                  <a:lnTo>
                    <a:pt x="473075" y="644525"/>
                  </a:lnTo>
                  <a:lnTo>
                    <a:pt x="466725" y="644525"/>
                  </a:lnTo>
                  <a:lnTo>
                    <a:pt x="463550" y="641350"/>
                  </a:lnTo>
                  <a:lnTo>
                    <a:pt x="463550" y="638175"/>
                  </a:lnTo>
                  <a:lnTo>
                    <a:pt x="460375" y="638175"/>
                  </a:lnTo>
                  <a:lnTo>
                    <a:pt x="463550" y="638175"/>
                  </a:lnTo>
                  <a:lnTo>
                    <a:pt x="463550" y="638175"/>
                  </a:lnTo>
                  <a:lnTo>
                    <a:pt x="469900" y="638175"/>
                  </a:lnTo>
                  <a:lnTo>
                    <a:pt x="469900" y="635000"/>
                  </a:lnTo>
                  <a:lnTo>
                    <a:pt x="469900" y="631825"/>
                  </a:lnTo>
                  <a:lnTo>
                    <a:pt x="469900" y="625475"/>
                  </a:lnTo>
                  <a:lnTo>
                    <a:pt x="466725" y="622300"/>
                  </a:lnTo>
                  <a:lnTo>
                    <a:pt x="466725" y="622300"/>
                  </a:lnTo>
                  <a:lnTo>
                    <a:pt x="463550" y="619125"/>
                  </a:lnTo>
                  <a:close/>
                  <a:moveTo>
                    <a:pt x="406400" y="742950"/>
                  </a:moveTo>
                  <a:lnTo>
                    <a:pt x="406400" y="736600"/>
                  </a:lnTo>
                  <a:lnTo>
                    <a:pt x="406400" y="730250"/>
                  </a:lnTo>
                  <a:lnTo>
                    <a:pt x="409575" y="727075"/>
                  </a:lnTo>
                  <a:lnTo>
                    <a:pt x="415925" y="727075"/>
                  </a:lnTo>
                  <a:lnTo>
                    <a:pt x="419100" y="727075"/>
                  </a:lnTo>
                  <a:lnTo>
                    <a:pt x="425450" y="723900"/>
                  </a:lnTo>
                  <a:lnTo>
                    <a:pt x="428625" y="717550"/>
                  </a:lnTo>
                  <a:lnTo>
                    <a:pt x="431800" y="714375"/>
                  </a:lnTo>
                  <a:lnTo>
                    <a:pt x="434975" y="714375"/>
                  </a:lnTo>
                  <a:lnTo>
                    <a:pt x="438150" y="714375"/>
                  </a:lnTo>
                  <a:lnTo>
                    <a:pt x="444500" y="717550"/>
                  </a:lnTo>
                  <a:lnTo>
                    <a:pt x="444500" y="720725"/>
                  </a:lnTo>
                  <a:lnTo>
                    <a:pt x="447675" y="720725"/>
                  </a:lnTo>
                  <a:lnTo>
                    <a:pt x="444500" y="723900"/>
                  </a:lnTo>
                  <a:lnTo>
                    <a:pt x="441325" y="727075"/>
                  </a:lnTo>
                  <a:lnTo>
                    <a:pt x="438150" y="730250"/>
                  </a:lnTo>
                  <a:lnTo>
                    <a:pt x="434975" y="739775"/>
                  </a:lnTo>
                  <a:lnTo>
                    <a:pt x="434975" y="746125"/>
                  </a:lnTo>
                  <a:lnTo>
                    <a:pt x="431800" y="752475"/>
                  </a:lnTo>
                  <a:lnTo>
                    <a:pt x="431800" y="755650"/>
                  </a:lnTo>
                  <a:lnTo>
                    <a:pt x="428625" y="755650"/>
                  </a:lnTo>
                  <a:lnTo>
                    <a:pt x="425450" y="755650"/>
                  </a:lnTo>
                  <a:lnTo>
                    <a:pt x="422275" y="752475"/>
                  </a:lnTo>
                  <a:lnTo>
                    <a:pt x="415925" y="752475"/>
                  </a:lnTo>
                  <a:lnTo>
                    <a:pt x="409575" y="749300"/>
                  </a:lnTo>
                  <a:lnTo>
                    <a:pt x="406400" y="746125"/>
                  </a:lnTo>
                  <a:lnTo>
                    <a:pt x="406400" y="742950"/>
                  </a:lnTo>
                  <a:close/>
                  <a:moveTo>
                    <a:pt x="231775" y="1577975"/>
                  </a:moveTo>
                  <a:lnTo>
                    <a:pt x="228600" y="1581150"/>
                  </a:lnTo>
                  <a:lnTo>
                    <a:pt x="225425" y="1581150"/>
                  </a:lnTo>
                  <a:lnTo>
                    <a:pt x="219075" y="1581150"/>
                  </a:lnTo>
                  <a:lnTo>
                    <a:pt x="215900" y="1577975"/>
                  </a:lnTo>
                  <a:lnTo>
                    <a:pt x="215900" y="1571625"/>
                  </a:lnTo>
                  <a:lnTo>
                    <a:pt x="215900" y="1565275"/>
                  </a:lnTo>
                  <a:lnTo>
                    <a:pt x="212725" y="1558925"/>
                  </a:lnTo>
                  <a:lnTo>
                    <a:pt x="212725" y="1552575"/>
                  </a:lnTo>
                  <a:lnTo>
                    <a:pt x="212725" y="1546225"/>
                  </a:lnTo>
                  <a:lnTo>
                    <a:pt x="215900" y="1543050"/>
                  </a:lnTo>
                  <a:lnTo>
                    <a:pt x="219075" y="1543050"/>
                  </a:lnTo>
                  <a:lnTo>
                    <a:pt x="222250" y="1546225"/>
                  </a:lnTo>
                  <a:lnTo>
                    <a:pt x="225425" y="1552575"/>
                  </a:lnTo>
                  <a:lnTo>
                    <a:pt x="228600" y="1558925"/>
                  </a:lnTo>
                  <a:lnTo>
                    <a:pt x="231775" y="1565275"/>
                  </a:lnTo>
                  <a:lnTo>
                    <a:pt x="231775" y="1571625"/>
                  </a:lnTo>
                  <a:lnTo>
                    <a:pt x="231775" y="1577975"/>
                  </a:lnTo>
                  <a:close/>
                  <a:moveTo>
                    <a:pt x="254000" y="1422400"/>
                  </a:moveTo>
                  <a:lnTo>
                    <a:pt x="250825" y="1428750"/>
                  </a:lnTo>
                  <a:lnTo>
                    <a:pt x="250825" y="1435100"/>
                  </a:lnTo>
                  <a:lnTo>
                    <a:pt x="250825" y="1435100"/>
                  </a:lnTo>
                  <a:lnTo>
                    <a:pt x="250825" y="1431925"/>
                  </a:lnTo>
                  <a:lnTo>
                    <a:pt x="250825" y="1428750"/>
                  </a:lnTo>
                  <a:lnTo>
                    <a:pt x="250825" y="1422400"/>
                  </a:lnTo>
                  <a:lnTo>
                    <a:pt x="254000" y="1412875"/>
                  </a:lnTo>
                  <a:lnTo>
                    <a:pt x="254000" y="1406525"/>
                  </a:lnTo>
                  <a:lnTo>
                    <a:pt x="254000" y="1400175"/>
                  </a:lnTo>
                  <a:lnTo>
                    <a:pt x="254000" y="1393825"/>
                  </a:lnTo>
                  <a:lnTo>
                    <a:pt x="257175" y="1393825"/>
                  </a:lnTo>
                  <a:lnTo>
                    <a:pt x="257175" y="1393825"/>
                  </a:lnTo>
                  <a:lnTo>
                    <a:pt x="257175" y="1397000"/>
                  </a:lnTo>
                  <a:lnTo>
                    <a:pt x="257175" y="1403350"/>
                  </a:lnTo>
                  <a:lnTo>
                    <a:pt x="257175" y="1409700"/>
                  </a:lnTo>
                  <a:lnTo>
                    <a:pt x="257175" y="1419225"/>
                  </a:lnTo>
                  <a:lnTo>
                    <a:pt x="254000" y="1422400"/>
                  </a:lnTo>
                  <a:close/>
                  <a:moveTo>
                    <a:pt x="349250" y="1076325"/>
                  </a:moveTo>
                  <a:lnTo>
                    <a:pt x="355600" y="1082675"/>
                  </a:lnTo>
                  <a:lnTo>
                    <a:pt x="358775" y="1085850"/>
                  </a:lnTo>
                  <a:lnTo>
                    <a:pt x="361950" y="1089025"/>
                  </a:lnTo>
                  <a:lnTo>
                    <a:pt x="361950" y="1089025"/>
                  </a:lnTo>
                  <a:lnTo>
                    <a:pt x="358775" y="1089025"/>
                  </a:lnTo>
                  <a:lnTo>
                    <a:pt x="358775" y="1095375"/>
                  </a:lnTo>
                  <a:lnTo>
                    <a:pt x="355600" y="1101725"/>
                  </a:lnTo>
                  <a:lnTo>
                    <a:pt x="349250" y="1108075"/>
                  </a:lnTo>
                  <a:lnTo>
                    <a:pt x="346075" y="1117600"/>
                  </a:lnTo>
                  <a:lnTo>
                    <a:pt x="342900" y="1123950"/>
                  </a:lnTo>
                  <a:lnTo>
                    <a:pt x="336550" y="1130300"/>
                  </a:lnTo>
                  <a:lnTo>
                    <a:pt x="311150" y="1149350"/>
                  </a:lnTo>
                  <a:lnTo>
                    <a:pt x="307975" y="1155700"/>
                  </a:lnTo>
                  <a:lnTo>
                    <a:pt x="307975" y="1158875"/>
                  </a:lnTo>
                  <a:lnTo>
                    <a:pt x="307975" y="1162050"/>
                  </a:lnTo>
                  <a:lnTo>
                    <a:pt x="307975" y="1158875"/>
                  </a:lnTo>
                  <a:lnTo>
                    <a:pt x="307975" y="1152525"/>
                  </a:lnTo>
                  <a:lnTo>
                    <a:pt x="304800" y="1149350"/>
                  </a:lnTo>
                  <a:lnTo>
                    <a:pt x="298450" y="1143000"/>
                  </a:lnTo>
                  <a:lnTo>
                    <a:pt x="295275" y="1136650"/>
                  </a:lnTo>
                  <a:lnTo>
                    <a:pt x="288925" y="1130300"/>
                  </a:lnTo>
                  <a:lnTo>
                    <a:pt x="285750" y="1123950"/>
                  </a:lnTo>
                  <a:lnTo>
                    <a:pt x="285750" y="1117600"/>
                  </a:lnTo>
                  <a:lnTo>
                    <a:pt x="288925" y="1114425"/>
                  </a:lnTo>
                  <a:lnTo>
                    <a:pt x="295275" y="1111250"/>
                  </a:lnTo>
                  <a:lnTo>
                    <a:pt x="304800" y="1108075"/>
                  </a:lnTo>
                  <a:lnTo>
                    <a:pt x="314325" y="1104900"/>
                  </a:lnTo>
                  <a:lnTo>
                    <a:pt x="323850" y="1101725"/>
                  </a:lnTo>
                  <a:lnTo>
                    <a:pt x="330200" y="1098550"/>
                  </a:lnTo>
                  <a:lnTo>
                    <a:pt x="333375" y="1095375"/>
                  </a:lnTo>
                  <a:lnTo>
                    <a:pt x="320675" y="1060450"/>
                  </a:lnTo>
                  <a:lnTo>
                    <a:pt x="327025" y="1054100"/>
                  </a:lnTo>
                  <a:lnTo>
                    <a:pt x="333375" y="1050925"/>
                  </a:lnTo>
                  <a:lnTo>
                    <a:pt x="339725" y="1047750"/>
                  </a:lnTo>
                  <a:lnTo>
                    <a:pt x="342900" y="1044575"/>
                  </a:lnTo>
                  <a:lnTo>
                    <a:pt x="346075" y="1044575"/>
                  </a:lnTo>
                  <a:lnTo>
                    <a:pt x="349250" y="1041400"/>
                  </a:lnTo>
                  <a:lnTo>
                    <a:pt x="355600" y="1041400"/>
                  </a:lnTo>
                  <a:lnTo>
                    <a:pt x="355600" y="1044575"/>
                  </a:lnTo>
                  <a:lnTo>
                    <a:pt x="355600" y="1044575"/>
                  </a:lnTo>
                  <a:lnTo>
                    <a:pt x="352425" y="1050925"/>
                  </a:lnTo>
                  <a:lnTo>
                    <a:pt x="352425" y="1054100"/>
                  </a:lnTo>
                  <a:lnTo>
                    <a:pt x="349250" y="1060450"/>
                  </a:lnTo>
                  <a:lnTo>
                    <a:pt x="346075" y="1066800"/>
                  </a:lnTo>
                  <a:lnTo>
                    <a:pt x="346075" y="1073150"/>
                  </a:lnTo>
                  <a:lnTo>
                    <a:pt x="349250" y="1076325"/>
                  </a:lnTo>
                  <a:close/>
                  <a:moveTo>
                    <a:pt x="304800" y="1006475"/>
                  </a:moveTo>
                  <a:lnTo>
                    <a:pt x="301625" y="987425"/>
                  </a:lnTo>
                  <a:lnTo>
                    <a:pt x="307975" y="971550"/>
                  </a:lnTo>
                  <a:lnTo>
                    <a:pt x="327025" y="955675"/>
                  </a:lnTo>
                  <a:lnTo>
                    <a:pt x="346075" y="942975"/>
                  </a:lnTo>
                  <a:lnTo>
                    <a:pt x="361950" y="933450"/>
                  </a:lnTo>
                  <a:lnTo>
                    <a:pt x="349250" y="952500"/>
                  </a:lnTo>
                  <a:lnTo>
                    <a:pt x="333375" y="968375"/>
                  </a:lnTo>
                  <a:lnTo>
                    <a:pt x="317500" y="984250"/>
                  </a:lnTo>
                  <a:lnTo>
                    <a:pt x="304800" y="1006475"/>
                  </a:lnTo>
                  <a:close/>
                  <a:moveTo>
                    <a:pt x="384175" y="904875"/>
                  </a:moveTo>
                  <a:lnTo>
                    <a:pt x="381000" y="911225"/>
                  </a:lnTo>
                  <a:lnTo>
                    <a:pt x="377825" y="914400"/>
                  </a:lnTo>
                  <a:lnTo>
                    <a:pt x="374650" y="911225"/>
                  </a:lnTo>
                  <a:lnTo>
                    <a:pt x="371475" y="904875"/>
                  </a:lnTo>
                  <a:lnTo>
                    <a:pt x="368300" y="901700"/>
                  </a:lnTo>
                  <a:lnTo>
                    <a:pt x="365125" y="898525"/>
                  </a:lnTo>
                  <a:lnTo>
                    <a:pt x="358775" y="898525"/>
                  </a:lnTo>
                  <a:lnTo>
                    <a:pt x="355600" y="898525"/>
                  </a:lnTo>
                  <a:lnTo>
                    <a:pt x="352425" y="898525"/>
                  </a:lnTo>
                  <a:lnTo>
                    <a:pt x="352425" y="895350"/>
                  </a:lnTo>
                  <a:lnTo>
                    <a:pt x="368300" y="879475"/>
                  </a:lnTo>
                  <a:lnTo>
                    <a:pt x="371475" y="873125"/>
                  </a:lnTo>
                  <a:lnTo>
                    <a:pt x="374650" y="866775"/>
                  </a:lnTo>
                  <a:lnTo>
                    <a:pt x="374650" y="863600"/>
                  </a:lnTo>
                  <a:lnTo>
                    <a:pt x="374650" y="866775"/>
                  </a:lnTo>
                  <a:lnTo>
                    <a:pt x="374650" y="869950"/>
                  </a:lnTo>
                  <a:lnTo>
                    <a:pt x="377825" y="876300"/>
                  </a:lnTo>
                  <a:lnTo>
                    <a:pt x="381000" y="882650"/>
                  </a:lnTo>
                  <a:lnTo>
                    <a:pt x="384175" y="892175"/>
                  </a:lnTo>
                  <a:lnTo>
                    <a:pt x="384175" y="898525"/>
                  </a:lnTo>
                  <a:lnTo>
                    <a:pt x="384175" y="9048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178"/>
            <p:cNvSpPr>
              <a:spLocks/>
            </p:cNvSpPr>
            <p:nvPr/>
          </p:nvSpPr>
          <p:spPr bwMode="auto">
            <a:xfrm>
              <a:off x="116312270" y="107165750"/>
              <a:ext cx="22225" cy="34925"/>
            </a:xfrm>
            <a:custGeom>
              <a:avLst/>
              <a:gdLst>
                <a:gd name="T0" fmla="*/ 15875 w 22225"/>
                <a:gd name="T1" fmla="*/ 6350 h 34925"/>
                <a:gd name="T2" fmla="*/ 19050 w 22225"/>
                <a:gd name="T3" fmla="*/ 0 h 34925"/>
                <a:gd name="T4" fmla="*/ 22225 w 22225"/>
                <a:gd name="T5" fmla="*/ 3175 h 34925"/>
                <a:gd name="T6" fmla="*/ 22225 w 22225"/>
                <a:gd name="T7" fmla="*/ 9525 h 34925"/>
                <a:gd name="T8" fmla="*/ 19050 w 22225"/>
                <a:gd name="T9" fmla="*/ 15875 h 34925"/>
                <a:gd name="T10" fmla="*/ 15875 w 22225"/>
                <a:gd name="T11" fmla="*/ 19050 h 34925"/>
                <a:gd name="T12" fmla="*/ 9525 w 22225"/>
                <a:gd name="T13" fmla="*/ 22225 h 34925"/>
                <a:gd name="T14" fmla="*/ 6350 w 22225"/>
                <a:gd name="T15" fmla="*/ 22225 h 34925"/>
                <a:gd name="T16" fmla="*/ 3175 w 22225"/>
                <a:gd name="T17" fmla="*/ 22225 h 34925"/>
                <a:gd name="T18" fmla="*/ 3175 w 22225"/>
                <a:gd name="T19" fmla="*/ 22225 h 34925"/>
                <a:gd name="T20" fmla="*/ 0 w 22225"/>
                <a:gd name="T21" fmla="*/ 25400 h 34925"/>
                <a:gd name="T22" fmla="*/ 0 w 22225"/>
                <a:gd name="T23" fmla="*/ 28575 h 34925"/>
                <a:gd name="T24" fmla="*/ 3175 w 22225"/>
                <a:gd name="T25" fmla="*/ 34925 h 34925"/>
                <a:gd name="T26" fmla="*/ 3175 w 22225"/>
                <a:gd name="T27" fmla="*/ 34925 h 34925"/>
                <a:gd name="T28" fmla="*/ 6350 w 22225"/>
                <a:gd name="T29" fmla="*/ 28575 h 34925"/>
                <a:gd name="T30" fmla="*/ 9525 w 22225"/>
                <a:gd name="T31" fmla="*/ 22225 h 34925"/>
                <a:gd name="T32" fmla="*/ 12700 w 22225"/>
                <a:gd name="T33" fmla="*/ 15875 h 34925"/>
                <a:gd name="T34" fmla="*/ 15875 w 22225"/>
                <a:gd name="T35" fmla="*/ 9525 h 34925"/>
                <a:gd name="T36" fmla="*/ 15875 w 22225"/>
                <a:gd name="T37" fmla="*/ 6350 h 34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225" h="34925">
                  <a:moveTo>
                    <a:pt x="15875" y="6350"/>
                  </a:moveTo>
                  <a:lnTo>
                    <a:pt x="19050" y="0"/>
                  </a:lnTo>
                  <a:lnTo>
                    <a:pt x="22225" y="3175"/>
                  </a:lnTo>
                  <a:lnTo>
                    <a:pt x="22225" y="9525"/>
                  </a:lnTo>
                  <a:lnTo>
                    <a:pt x="19050" y="15875"/>
                  </a:lnTo>
                  <a:lnTo>
                    <a:pt x="15875" y="19050"/>
                  </a:lnTo>
                  <a:lnTo>
                    <a:pt x="9525" y="22225"/>
                  </a:lnTo>
                  <a:lnTo>
                    <a:pt x="6350" y="22225"/>
                  </a:lnTo>
                  <a:lnTo>
                    <a:pt x="3175" y="22225"/>
                  </a:lnTo>
                  <a:lnTo>
                    <a:pt x="3175" y="22225"/>
                  </a:lnTo>
                  <a:lnTo>
                    <a:pt x="0" y="25400"/>
                  </a:lnTo>
                  <a:lnTo>
                    <a:pt x="0" y="28575"/>
                  </a:lnTo>
                  <a:lnTo>
                    <a:pt x="3175" y="34925"/>
                  </a:lnTo>
                  <a:lnTo>
                    <a:pt x="3175" y="34925"/>
                  </a:lnTo>
                  <a:lnTo>
                    <a:pt x="6350" y="28575"/>
                  </a:lnTo>
                  <a:lnTo>
                    <a:pt x="9525" y="22225"/>
                  </a:lnTo>
                  <a:lnTo>
                    <a:pt x="12700" y="15875"/>
                  </a:lnTo>
                  <a:lnTo>
                    <a:pt x="15875" y="9525"/>
                  </a:lnTo>
                  <a:lnTo>
                    <a:pt x="15875" y="63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179"/>
            <p:cNvSpPr>
              <a:spLocks/>
            </p:cNvSpPr>
            <p:nvPr/>
          </p:nvSpPr>
          <p:spPr bwMode="auto">
            <a:xfrm>
              <a:off x="116099545" y="107140350"/>
              <a:ext cx="44450" cy="53975"/>
            </a:xfrm>
            <a:custGeom>
              <a:avLst/>
              <a:gdLst>
                <a:gd name="T0" fmla="*/ 22225 w 44450"/>
                <a:gd name="T1" fmla="*/ 44450 h 53975"/>
                <a:gd name="T2" fmla="*/ 15875 w 44450"/>
                <a:gd name="T3" fmla="*/ 47625 h 53975"/>
                <a:gd name="T4" fmla="*/ 15875 w 44450"/>
                <a:gd name="T5" fmla="*/ 50800 h 53975"/>
                <a:gd name="T6" fmla="*/ 15875 w 44450"/>
                <a:gd name="T7" fmla="*/ 53975 h 53975"/>
                <a:gd name="T8" fmla="*/ 19050 w 44450"/>
                <a:gd name="T9" fmla="*/ 53975 h 53975"/>
                <a:gd name="T10" fmla="*/ 25400 w 44450"/>
                <a:gd name="T11" fmla="*/ 50800 h 53975"/>
                <a:gd name="T12" fmla="*/ 34925 w 44450"/>
                <a:gd name="T13" fmla="*/ 15875 h 53975"/>
                <a:gd name="T14" fmla="*/ 41275 w 44450"/>
                <a:gd name="T15" fmla="*/ 9525 h 53975"/>
                <a:gd name="T16" fmla="*/ 44450 w 44450"/>
                <a:gd name="T17" fmla="*/ 6350 h 53975"/>
                <a:gd name="T18" fmla="*/ 41275 w 44450"/>
                <a:gd name="T19" fmla="*/ 3175 h 53975"/>
                <a:gd name="T20" fmla="*/ 38100 w 44450"/>
                <a:gd name="T21" fmla="*/ 0 h 53975"/>
                <a:gd name="T22" fmla="*/ 31750 w 44450"/>
                <a:gd name="T23" fmla="*/ 0 h 53975"/>
                <a:gd name="T24" fmla="*/ 28575 w 44450"/>
                <a:gd name="T25" fmla="*/ 6350 h 53975"/>
                <a:gd name="T26" fmla="*/ 22225 w 44450"/>
                <a:gd name="T27" fmla="*/ 12700 h 53975"/>
                <a:gd name="T28" fmla="*/ 15875 w 44450"/>
                <a:gd name="T29" fmla="*/ 19050 h 53975"/>
                <a:gd name="T30" fmla="*/ 9525 w 44450"/>
                <a:gd name="T31" fmla="*/ 25400 h 53975"/>
                <a:gd name="T32" fmla="*/ 6350 w 44450"/>
                <a:gd name="T33" fmla="*/ 31750 h 53975"/>
                <a:gd name="T34" fmla="*/ 0 w 44450"/>
                <a:gd name="T35" fmla="*/ 38100 h 53975"/>
                <a:gd name="T36" fmla="*/ 22225 w 44450"/>
                <a:gd name="T37" fmla="*/ 44450 h 5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450" h="53975">
                  <a:moveTo>
                    <a:pt x="22225" y="44450"/>
                  </a:moveTo>
                  <a:lnTo>
                    <a:pt x="15875" y="47625"/>
                  </a:lnTo>
                  <a:lnTo>
                    <a:pt x="15875" y="50800"/>
                  </a:lnTo>
                  <a:lnTo>
                    <a:pt x="15875" y="53975"/>
                  </a:lnTo>
                  <a:lnTo>
                    <a:pt x="19050" y="53975"/>
                  </a:lnTo>
                  <a:lnTo>
                    <a:pt x="25400" y="50800"/>
                  </a:lnTo>
                  <a:lnTo>
                    <a:pt x="34925" y="15875"/>
                  </a:lnTo>
                  <a:lnTo>
                    <a:pt x="41275" y="9525"/>
                  </a:lnTo>
                  <a:lnTo>
                    <a:pt x="44450" y="6350"/>
                  </a:lnTo>
                  <a:lnTo>
                    <a:pt x="41275" y="3175"/>
                  </a:lnTo>
                  <a:lnTo>
                    <a:pt x="38100" y="0"/>
                  </a:lnTo>
                  <a:lnTo>
                    <a:pt x="31750" y="0"/>
                  </a:lnTo>
                  <a:lnTo>
                    <a:pt x="28575" y="6350"/>
                  </a:lnTo>
                  <a:lnTo>
                    <a:pt x="22225" y="12700"/>
                  </a:lnTo>
                  <a:lnTo>
                    <a:pt x="15875" y="19050"/>
                  </a:lnTo>
                  <a:lnTo>
                    <a:pt x="9525" y="25400"/>
                  </a:lnTo>
                  <a:lnTo>
                    <a:pt x="6350" y="31750"/>
                  </a:lnTo>
                  <a:lnTo>
                    <a:pt x="0" y="38100"/>
                  </a:lnTo>
                  <a:lnTo>
                    <a:pt x="22225" y="444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180"/>
            <p:cNvSpPr>
              <a:spLocks/>
            </p:cNvSpPr>
            <p:nvPr/>
          </p:nvSpPr>
          <p:spPr bwMode="auto">
            <a:xfrm>
              <a:off x="116375770" y="107168925"/>
              <a:ext cx="25400" cy="73025"/>
            </a:xfrm>
            <a:custGeom>
              <a:avLst/>
              <a:gdLst>
                <a:gd name="T0" fmla="*/ 0 w 25400"/>
                <a:gd name="T1" fmla="*/ 0 h 73025"/>
                <a:gd name="T2" fmla="*/ 9525 w 25400"/>
                <a:gd name="T3" fmla="*/ 22225 h 73025"/>
                <a:gd name="T4" fmla="*/ 12700 w 25400"/>
                <a:gd name="T5" fmla="*/ 41275 h 73025"/>
                <a:gd name="T6" fmla="*/ 12700 w 25400"/>
                <a:gd name="T7" fmla="*/ 57150 h 73025"/>
                <a:gd name="T8" fmla="*/ 15875 w 25400"/>
                <a:gd name="T9" fmla="*/ 73025 h 73025"/>
                <a:gd name="T10" fmla="*/ 25400 w 25400"/>
                <a:gd name="T11" fmla="*/ 53975 h 73025"/>
                <a:gd name="T12" fmla="*/ 22225 w 25400"/>
                <a:gd name="T13" fmla="*/ 31750 h 73025"/>
                <a:gd name="T14" fmla="*/ 12700 w 25400"/>
                <a:gd name="T15" fmla="*/ 9525 h 73025"/>
                <a:gd name="T16" fmla="*/ 0 w 25400"/>
                <a:gd name="T17" fmla="*/ 0 h 73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400" h="73025">
                  <a:moveTo>
                    <a:pt x="0" y="0"/>
                  </a:moveTo>
                  <a:lnTo>
                    <a:pt x="9525" y="22225"/>
                  </a:lnTo>
                  <a:lnTo>
                    <a:pt x="12700" y="41275"/>
                  </a:lnTo>
                  <a:lnTo>
                    <a:pt x="12700" y="57150"/>
                  </a:lnTo>
                  <a:lnTo>
                    <a:pt x="15875" y="73025"/>
                  </a:lnTo>
                  <a:lnTo>
                    <a:pt x="25400" y="53975"/>
                  </a:lnTo>
                  <a:lnTo>
                    <a:pt x="22225" y="31750"/>
                  </a:lnTo>
                  <a:lnTo>
                    <a:pt x="12700" y="95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181"/>
            <p:cNvSpPr>
              <a:spLocks/>
            </p:cNvSpPr>
            <p:nvPr/>
          </p:nvSpPr>
          <p:spPr bwMode="auto">
            <a:xfrm>
              <a:off x="115337545" y="107508650"/>
              <a:ext cx="419100" cy="120650"/>
            </a:xfrm>
            <a:custGeom>
              <a:avLst/>
              <a:gdLst>
                <a:gd name="T0" fmla="*/ 9525 w 419100"/>
                <a:gd name="T1" fmla="*/ 34925 h 120650"/>
                <a:gd name="T2" fmla="*/ 3175 w 419100"/>
                <a:gd name="T3" fmla="*/ 34925 h 120650"/>
                <a:gd name="T4" fmla="*/ 0 w 419100"/>
                <a:gd name="T5" fmla="*/ 38100 h 120650"/>
                <a:gd name="T6" fmla="*/ 3175 w 419100"/>
                <a:gd name="T7" fmla="*/ 41275 h 120650"/>
                <a:gd name="T8" fmla="*/ 9525 w 419100"/>
                <a:gd name="T9" fmla="*/ 44450 h 120650"/>
                <a:gd name="T10" fmla="*/ 393700 w 419100"/>
                <a:gd name="T11" fmla="*/ 117475 h 120650"/>
                <a:gd name="T12" fmla="*/ 403225 w 419100"/>
                <a:gd name="T13" fmla="*/ 120650 h 120650"/>
                <a:gd name="T14" fmla="*/ 409575 w 419100"/>
                <a:gd name="T15" fmla="*/ 120650 h 120650"/>
                <a:gd name="T16" fmla="*/ 415925 w 419100"/>
                <a:gd name="T17" fmla="*/ 117475 h 120650"/>
                <a:gd name="T18" fmla="*/ 419100 w 419100"/>
                <a:gd name="T19" fmla="*/ 111125 h 120650"/>
                <a:gd name="T20" fmla="*/ 419100 w 419100"/>
                <a:gd name="T21" fmla="*/ 104775 h 120650"/>
                <a:gd name="T22" fmla="*/ 419100 w 419100"/>
                <a:gd name="T23" fmla="*/ 98425 h 120650"/>
                <a:gd name="T24" fmla="*/ 415925 w 419100"/>
                <a:gd name="T25" fmla="*/ 85725 h 120650"/>
                <a:gd name="T26" fmla="*/ 412750 w 419100"/>
                <a:gd name="T27" fmla="*/ 76200 h 120650"/>
                <a:gd name="T28" fmla="*/ 409575 w 419100"/>
                <a:gd name="T29" fmla="*/ 66675 h 120650"/>
                <a:gd name="T30" fmla="*/ 406400 w 419100"/>
                <a:gd name="T31" fmla="*/ 63500 h 120650"/>
                <a:gd name="T32" fmla="*/ 371475 w 419100"/>
                <a:gd name="T33" fmla="*/ 60325 h 120650"/>
                <a:gd name="T34" fmla="*/ 361950 w 419100"/>
                <a:gd name="T35" fmla="*/ 57150 h 120650"/>
                <a:gd name="T36" fmla="*/ 349250 w 419100"/>
                <a:gd name="T37" fmla="*/ 53975 h 120650"/>
                <a:gd name="T38" fmla="*/ 336550 w 419100"/>
                <a:gd name="T39" fmla="*/ 47625 h 120650"/>
                <a:gd name="T40" fmla="*/ 327025 w 419100"/>
                <a:gd name="T41" fmla="*/ 44450 h 120650"/>
                <a:gd name="T42" fmla="*/ 320675 w 419100"/>
                <a:gd name="T43" fmla="*/ 9525 h 120650"/>
                <a:gd name="T44" fmla="*/ 311150 w 419100"/>
                <a:gd name="T45" fmla="*/ 6350 h 120650"/>
                <a:gd name="T46" fmla="*/ 298450 w 419100"/>
                <a:gd name="T47" fmla="*/ 3175 h 120650"/>
                <a:gd name="T48" fmla="*/ 288925 w 419100"/>
                <a:gd name="T49" fmla="*/ 0 h 120650"/>
                <a:gd name="T50" fmla="*/ 276225 w 419100"/>
                <a:gd name="T51" fmla="*/ 0 h 120650"/>
                <a:gd name="T52" fmla="*/ 9525 w 419100"/>
                <a:gd name="T53" fmla="*/ 34925 h 120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9100" h="120650">
                  <a:moveTo>
                    <a:pt x="9525" y="34925"/>
                  </a:moveTo>
                  <a:lnTo>
                    <a:pt x="3175" y="34925"/>
                  </a:lnTo>
                  <a:lnTo>
                    <a:pt x="0" y="38100"/>
                  </a:lnTo>
                  <a:lnTo>
                    <a:pt x="3175" y="41275"/>
                  </a:lnTo>
                  <a:lnTo>
                    <a:pt x="9525" y="44450"/>
                  </a:lnTo>
                  <a:lnTo>
                    <a:pt x="393700" y="117475"/>
                  </a:lnTo>
                  <a:lnTo>
                    <a:pt x="403225" y="120650"/>
                  </a:lnTo>
                  <a:lnTo>
                    <a:pt x="409575" y="120650"/>
                  </a:lnTo>
                  <a:lnTo>
                    <a:pt x="415925" y="117475"/>
                  </a:lnTo>
                  <a:lnTo>
                    <a:pt x="419100" y="111125"/>
                  </a:lnTo>
                  <a:lnTo>
                    <a:pt x="419100" y="104775"/>
                  </a:lnTo>
                  <a:lnTo>
                    <a:pt x="419100" y="98425"/>
                  </a:lnTo>
                  <a:lnTo>
                    <a:pt x="415925" y="85725"/>
                  </a:lnTo>
                  <a:lnTo>
                    <a:pt x="412750" y="76200"/>
                  </a:lnTo>
                  <a:lnTo>
                    <a:pt x="409575" y="66675"/>
                  </a:lnTo>
                  <a:lnTo>
                    <a:pt x="406400" y="63500"/>
                  </a:lnTo>
                  <a:lnTo>
                    <a:pt x="371475" y="60325"/>
                  </a:lnTo>
                  <a:lnTo>
                    <a:pt x="361950" y="57150"/>
                  </a:lnTo>
                  <a:lnTo>
                    <a:pt x="349250" y="53975"/>
                  </a:lnTo>
                  <a:lnTo>
                    <a:pt x="336550" y="47625"/>
                  </a:lnTo>
                  <a:lnTo>
                    <a:pt x="327025" y="44450"/>
                  </a:lnTo>
                  <a:lnTo>
                    <a:pt x="320675" y="9525"/>
                  </a:lnTo>
                  <a:lnTo>
                    <a:pt x="311150" y="6350"/>
                  </a:lnTo>
                  <a:lnTo>
                    <a:pt x="298450" y="3175"/>
                  </a:lnTo>
                  <a:lnTo>
                    <a:pt x="288925" y="0"/>
                  </a:lnTo>
                  <a:lnTo>
                    <a:pt x="276225" y="0"/>
                  </a:lnTo>
                  <a:lnTo>
                    <a:pt x="9525" y="349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182"/>
            <p:cNvSpPr>
              <a:spLocks noEditPoints="1"/>
            </p:cNvSpPr>
            <p:nvPr/>
          </p:nvSpPr>
          <p:spPr bwMode="auto">
            <a:xfrm>
              <a:off x="116001120" y="107530875"/>
              <a:ext cx="600075" cy="523875"/>
            </a:xfrm>
            <a:custGeom>
              <a:avLst/>
              <a:gdLst>
                <a:gd name="T0" fmla="*/ 517525 w 600075"/>
                <a:gd name="T1" fmla="*/ 200025 h 523875"/>
                <a:gd name="T2" fmla="*/ 593725 w 600075"/>
                <a:gd name="T3" fmla="*/ 279400 h 523875"/>
                <a:gd name="T4" fmla="*/ 504825 w 600075"/>
                <a:gd name="T5" fmla="*/ 120650 h 523875"/>
                <a:gd name="T6" fmla="*/ 454025 w 600075"/>
                <a:gd name="T7" fmla="*/ 53975 h 523875"/>
                <a:gd name="T8" fmla="*/ 393700 w 600075"/>
                <a:gd name="T9" fmla="*/ 41275 h 523875"/>
                <a:gd name="T10" fmla="*/ 342900 w 600075"/>
                <a:gd name="T11" fmla="*/ 28575 h 523875"/>
                <a:gd name="T12" fmla="*/ 317500 w 600075"/>
                <a:gd name="T13" fmla="*/ 34925 h 523875"/>
                <a:gd name="T14" fmla="*/ 317500 w 600075"/>
                <a:gd name="T15" fmla="*/ 19050 h 523875"/>
                <a:gd name="T16" fmla="*/ 285750 w 600075"/>
                <a:gd name="T17" fmla="*/ 0 h 523875"/>
                <a:gd name="T18" fmla="*/ 292100 w 600075"/>
                <a:gd name="T19" fmla="*/ 19050 h 523875"/>
                <a:gd name="T20" fmla="*/ 276225 w 600075"/>
                <a:gd name="T21" fmla="*/ 22225 h 523875"/>
                <a:gd name="T22" fmla="*/ 276225 w 600075"/>
                <a:gd name="T23" fmla="*/ 34925 h 523875"/>
                <a:gd name="T24" fmla="*/ 254000 w 600075"/>
                <a:gd name="T25" fmla="*/ 31750 h 523875"/>
                <a:gd name="T26" fmla="*/ 228600 w 600075"/>
                <a:gd name="T27" fmla="*/ 34925 h 523875"/>
                <a:gd name="T28" fmla="*/ 219075 w 600075"/>
                <a:gd name="T29" fmla="*/ 28575 h 523875"/>
                <a:gd name="T30" fmla="*/ 200025 w 600075"/>
                <a:gd name="T31" fmla="*/ 9525 h 523875"/>
                <a:gd name="T32" fmla="*/ 190500 w 600075"/>
                <a:gd name="T33" fmla="*/ 25400 h 523875"/>
                <a:gd name="T34" fmla="*/ 161925 w 600075"/>
                <a:gd name="T35" fmla="*/ 19050 h 523875"/>
                <a:gd name="T36" fmla="*/ 136525 w 600075"/>
                <a:gd name="T37" fmla="*/ 28575 h 523875"/>
                <a:gd name="T38" fmla="*/ 85725 w 600075"/>
                <a:gd name="T39" fmla="*/ 50800 h 523875"/>
                <a:gd name="T40" fmla="*/ 73025 w 600075"/>
                <a:gd name="T41" fmla="*/ 57150 h 523875"/>
                <a:gd name="T42" fmla="*/ 50800 w 600075"/>
                <a:gd name="T43" fmla="*/ 66675 h 523875"/>
                <a:gd name="T44" fmla="*/ 47625 w 600075"/>
                <a:gd name="T45" fmla="*/ 60325 h 523875"/>
                <a:gd name="T46" fmla="*/ 22225 w 600075"/>
                <a:gd name="T47" fmla="*/ 79375 h 523875"/>
                <a:gd name="T48" fmla="*/ 3175 w 600075"/>
                <a:gd name="T49" fmla="*/ 101600 h 523875"/>
                <a:gd name="T50" fmla="*/ 6350 w 600075"/>
                <a:gd name="T51" fmla="*/ 123825 h 523875"/>
                <a:gd name="T52" fmla="*/ 38100 w 600075"/>
                <a:gd name="T53" fmla="*/ 117475 h 523875"/>
                <a:gd name="T54" fmla="*/ 38100 w 600075"/>
                <a:gd name="T55" fmla="*/ 152400 h 523875"/>
                <a:gd name="T56" fmla="*/ 53975 w 600075"/>
                <a:gd name="T57" fmla="*/ 177800 h 523875"/>
                <a:gd name="T58" fmla="*/ 76200 w 600075"/>
                <a:gd name="T59" fmla="*/ 171450 h 523875"/>
                <a:gd name="T60" fmla="*/ 73025 w 600075"/>
                <a:gd name="T61" fmla="*/ 155575 h 523875"/>
                <a:gd name="T62" fmla="*/ 82550 w 600075"/>
                <a:gd name="T63" fmla="*/ 165100 h 523875"/>
                <a:gd name="T64" fmla="*/ 95250 w 600075"/>
                <a:gd name="T65" fmla="*/ 168275 h 523875"/>
                <a:gd name="T66" fmla="*/ 82550 w 600075"/>
                <a:gd name="T67" fmla="*/ 190500 h 523875"/>
                <a:gd name="T68" fmla="*/ 53975 w 600075"/>
                <a:gd name="T69" fmla="*/ 209550 h 523875"/>
                <a:gd name="T70" fmla="*/ 31750 w 600075"/>
                <a:gd name="T71" fmla="*/ 304800 h 523875"/>
                <a:gd name="T72" fmla="*/ 31750 w 600075"/>
                <a:gd name="T73" fmla="*/ 346075 h 523875"/>
                <a:gd name="T74" fmla="*/ 22225 w 600075"/>
                <a:gd name="T75" fmla="*/ 374650 h 523875"/>
                <a:gd name="T76" fmla="*/ 168275 w 600075"/>
                <a:gd name="T77" fmla="*/ 508000 h 523875"/>
                <a:gd name="T78" fmla="*/ 279400 w 600075"/>
                <a:gd name="T79" fmla="*/ 504825 h 523875"/>
                <a:gd name="T80" fmla="*/ 301625 w 600075"/>
                <a:gd name="T81" fmla="*/ 520700 h 523875"/>
                <a:gd name="T82" fmla="*/ 393700 w 600075"/>
                <a:gd name="T83" fmla="*/ 501650 h 523875"/>
                <a:gd name="T84" fmla="*/ 387350 w 600075"/>
                <a:gd name="T85" fmla="*/ 492125 h 523875"/>
                <a:gd name="T86" fmla="*/ 457200 w 600075"/>
                <a:gd name="T87" fmla="*/ 473075 h 523875"/>
                <a:gd name="T88" fmla="*/ 292100 w 600075"/>
                <a:gd name="T89" fmla="*/ 428625 h 523875"/>
                <a:gd name="T90" fmla="*/ 425450 w 600075"/>
                <a:gd name="T91" fmla="*/ 409575 h 523875"/>
                <a:gd name="T92" fmla="*/ 333375 w 600075"/>
                <a:gd name="T93" fmla="*/ 409575 h 523875"/>
                <a:gd name="T94" fmla="*/ 523875 w 600075"/>
                <a:gd name="T95" fmla="*/ 396875 h 523875"/>
                <a:gd name="T96" fmla="*/ 511175 w 600075"/>
                <a:gd name="T97" fmla="*/ 355600 h 523875"/>
                <a:gd name="T98" fmla="*/ 368300 w 600075"/>
                <a:gd name="T99" fmla="*/ 234950 h 523875"/>
                <a:gd name="T100" fmla="*/ 257175 w 600075"/>
                <a:gd name="T101" fmla="*/ 193675 h 523875"/>
                <a:gd name="T102" fmla="*/ 263525 w 600075"/>
                <a:gd name="T103" fmla="*/ 165100 h 523875"/>
                <a:gd name="T104" fmla="*/ 266700 w 600075"/>
                <a:gd name="T105" fmla="*/ 165100 h 523875"/>
                <a:gd name="T106" fmla="*/ 234950 w 600075"/>
                <a:gd name="T107" fmla="*/ 161925 h 523875"/>
                <a:gd name="T108" fmla="*/ 247650 w 600075"/>
                <a:gd name="T109" fmla="*/ 136525 h 523875"/>
                <a:gd name="T110" fmla="*/ 349250 w 600075"/>
                <a:gd name="T111" fmla="*/ 114300 h 523875"/>
                <a:gd name="T112" fmla="*/ 346075 w 600075"/>
                <a:gd name="T113" fmla="*/ 336550 h 523875"/>
                <a:gd name="T114" fmla="*/ 368300 w 600075"/>
                <a:gd name="T115" fmla="*/ 358775 h 523875"/>
                <a:gd name="T116" fmla="*/ 466725 w 600075"/>
                <a:gd name="T117" fmla="*/ 342900 h 523875"/>
                <a:gd name="T118" fmla="*/ 317500 w 600075"/>
                <a:gd name="T119" fmla="*/ 269875 h 52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0075" h="523875">
                  <a:moveTo>
                    <a:pt x="349250" y="114300"/>
                  </a:moveTo>
                  <a:lnTo>
                    <a:pt x="396875" y="123825"/>
                  </a:lnTo>
                  <a:lnTo>
                    <a:pt x="441325" y="142875"/>
                  </a:lnTo>
                  <a:lnTo>
                    <a:pt x="482600" y="171450"/>
                  </a:lnTo>
                  <a:lnTo>
                    <a:pt x="517525" y="200025"/>
                  </a:lnTo>
                  <a:lnTo>
                    <a:pt x="546100" y="228600"/>
                  </a:lnTo>
                  <a:lnTo>
                    <a:pt x="571500" y="250825"/>
                  </a:lnTo>
                  <a:lnTo>
                    <a:pt x="584200" y="269875"/>
                  </a:lnTo>
                  <a:lnTo>
                    <a:pt x="590550" y="276225"/>
                  </a:lnTo>
                  <a:lnTo>
                    <a:pt x="593725" y="279400"/>
                  </a:lnTo>
                  <a:lnTo>
                    <a:pt x="596900" y="282575"/>
                  </a:lnTo>
                  <a:lnTo>
                    <a:pt x="600075" y="282575"/>
                  </a:lnTo>
                  <a:lnTo>
                    <a:pt x="600075" y="276225"/>
                  </a:lnTo>
                  <a:lnTo>
                    <a:pt x="600075" y="269875"/>
                  </a:lnTo>
                  <a:lnTo>
                    <a:pt x="504825" y="120650"/>
                  </a:lnTo>
                  <a:lnTo>
                    <a:pt x="498475" y="114300"/>
                  </a:lnTo>
                  <a:lnTo>
                    <a:pt x="488950" y="104775"/>
                  </a:lnTo>
                  <a:lnTo>
                    <a:pt x="479425" y="98425"/>
                  </a:lnTo>
                  <a:lnTo>
                    <a:pt x="473075" y="88900"/>
                  </a:lnTo>
                  <a:lnTo>
                    <a:pt x="454025" y="53975"/>
                  </a:lnTo>
                  <a:lnTo>
                    <a:pt x="444500" y="50800"/>
                  </a:lnTo>
                  <a:lnTo>
                    <a:pt x="431800" y="47625"/>
                  </a:lnTo>
                  <a:lnTo>
                    <a:pt x="422275" y="44450"/>
                  </a:lnTo>
                  <a:lnTo>
                    <a:pt x="409575" y="41275"/>
                  </a:lnTo>
                  <a:lnTo>
                    <a:pt x="393700" y="41275"/>
                  </a:lnTo>
                  <a:lnTo>
                    <a:pt x="374650" y="38100"/>
                  </a:lnTo>
                  <a:lnTo>
                    <a:pt x="355600" y="34925"/>
                  </a:lnTo>
                  <a:lnTo>
                    <a:pt x="349250" y="31750"/>
                  </a:lnTo>
                  <a:lnTo>
                    <a:pt x="349250" y="31750"/>
                  </a:lnTo>
                  <a:lnTo>
                    <a:pt x="342900" y="28575"/>
                  </a:lnTo>
                  <a:lnTo>
                    <a:pt x="336550" y="28575"/>
                  </a:lnTo>
                  <a:lnTo>
                    <a:pt x="330200" y="31750"/>
                  </a:lnTo>
                  <a:lnTo>
                    <a:pt x="323850" y="34925"/>
                  </a:lnTo>
                  <a:lnTo>
                    <a:pt x="320675" y="34925"/>
                  </a:lnTo>
                  <a:lnTo>
                    <a:pt x="317500" y="34925"/>
                  </a:lnTo>
                  <a:lnTo>
                    <a:pt x="314325" y="31750"/>
                  </a:lnTo>
                  <a:lnTo>
                    <a:pt x="314325" y="28575"/>
                  </a:lnTo>
                  <a:lnTo>
                    <a:pt x="314325" y="25400"/>
                  </a:lnTo>
                  <a:lnTo>
                    <a:pt x="317500" y="22225"/>
                  </a:lnTo>
                  <a:lnTo>
                    <a:pt x="317500" y="19050"/>
                  </a:lnTo>
                  <a:lnTo>
                    <a:pt x="314325" y="15875"/>
                  </a:lnTo>
                  <a:lnTo>
                    <a:pt x="307975" y="9525"/>
                  </a:lnTo>
                  <a:lnTo>
                    <a:pt x="301625" y="6350"/>
                  </a:lnTo>
                  <a:lnTo>
                    <a:pt x="295275" y="3175"/>
                  </a:lnTo>
                  <a:lnTo>
                    <a:pt x="285750" y="0"/>
                  </a:lnTo>
                  <a:lnTo>
                    <a:pt x="288925" y="0"/>
                  </a:lnTo>
                  <a:lnTo>
                    <a:pt x="288925" y="6350"/>
                  </a:lnTo>
                  <a:lnTo>
                    <a:pt x="288925" y="9525"/>
                  </a:lnTo>
                  <a:lnTo>
                    <a:pt x="292100" y="15875"/>
                  </a:lnTo>
                  <a:lnTo>
                    <a:pt x="292100" y="19050"/>
                  </a:lnTo>
                  <a:lnTo>
                    <a:pt x="292100" y="22225"/>
                  </a:lnTo>
                  <a:lnTo>
                    <a:pt x="288925" y="25400"/>
                  </a:lnTo>
                  <a:lnTo>
                    <a:pt x="285750" y="25400"/>
                  </a:lnTo>
                  <a:lnTo>
                    <a:pt x="279400" y="22225"/>
                  </a:lnTo>
                  <a:lnTo>
                    <a:pt x="276225" y="22225"/>
                  </a:lnTo>
                  <a:lnTo>
                    <a:pt x="276225" y="22225"/>
                  </a:lnTo>
                  <a:lnTo>
                    <a:pt x="279400" y="28575"/>
                  </a:lnTo>
                  <a:lnTo>
                    <a:pt x="282575" y="31750"/>
                  </a:lnTo>
                  <a:lnTo>
                    <a:pt x="279400" y="31750"/>
                  </a:lnTo>
                  <a:lnTo>
                    <a:pt x="276225" y="34925"/>
                  </a:lnTo>
                  <a:lnTo>
                    <a:pt x="273050" y="34925"/>
                  </a:lnTo>
                  <a:lnTo>
                    <a:pt x="266700" y="31750"/>
                  </a:lnTo>
                  <a:lnTo>
                    <a:pt x="263525" y="31750"/>
                  </a:lnTo>
                  <a:lnTo>
                    <a:pt x="260350" y="31750"/>
                  </a:lnTo>
                  <a:lnTo>
                    <a:pt x="254000" y="31750"/>
                  </a:lnTo>
                  <a:lnTo>
                    <a:pt x="244475" y="31750"/>
                  </a:lnTo>
                  <a:lnTo>
                    <a:pt x="238125" y="34925"/>
                  </a:lnTo>
                  <a:lnTo>
                    <a:pt x="231775" y="34925"/>
                  </a:lnTo>
                  <a:lnTo>
                    <a:pt x="231775" y="34925"/>
                  </a:lnTo>
                  <a:lnTo>
                    <a:pt x="228600" y="34925"/>
                  </a:lnTo>
                  <a:lnTo>
                    <a:pt x="222250" y="34925"/>
                  </a:lnTo>
                  <a:lnTo>
                    <a:pt x="219075" y="34925"/>
                  </a:lnTo>
                  <a:lnTo>
                    <a:pt x="215900" y="31750"/>
                  </a:lnTo>
                  <a:lnTo>
                    <a:pt x="219075" y="31750"/>
                  </a:lnTo>
                  <a:lnTo>
                    <a:pt x="219075" y="28575"/>
                  </a:lnTo>
                  <a:lnTo>
                    <a:pt x="215900" y="22225"/>
                  </a:lnTo>
                  <a:lnTo>
                    <a:pt x="212725" y="19050"/>
                  </a:lnTo>
                  <a:lnTo>
                    <a:pt x="209550" y="12700"/>
                  </a:lnTo>
                  <a:lnTo>
                    <a:pt x="203200" y="9525"/>
                  </a:lnTo>
                  <a:lnTo>
                    <a:pt x="200025" y="9525"/>
                  </a:lnTo>
                  <a:lnTo>
                    <a:pt x="196850" y="9525"/>
                  </a:lnTo>
                  <a:lnTo>
                    <a:pt x="196850" y="12700"/>
                  </a:lnTo>
                  <a:lnTo>
                    <a:pt x="196850" y="15875"/>
                  </a:lnTo>
                  <a:lnTo>
                    <a:pt x="193675" y="22225"/>
                  </a:lnTo>
                  <a:lnTo>
                    <a:pt x="190500" y="25400"/>
                  </a:lnTo>
                  <a:lnTo>
                    <a:pt x="187325" y="28575"/>
                  </a:lnTo>
                  <a:lnTo>
                    <a:pt x="180975" y="25400"/>
                  </a:lnTo>
                  <a:lnTo>
                    <a:pt x="174625" y="25400"/>
                  </a:lnTo>
                  <a:lnTo>
                    <a:pt x="168275" y="22225"/>
                  </a:lnTo>
                  <a:lnTo>
                    <a:pt x="161925" y="19050"/>
                  </a:lnTo>
                  <a:lnTo>
                    <a:pt x="155575" y="22225"/>
                  </a:lnTo>
                  <a:lnTo>
                    <a:pt x="155575" y="22225"/>
                  </a:lnTo>
                  <a:lnTo>
                    <a:pt x="152400" y="22225"/>
                  </a:lnTo>
                  <a:lnTo>
                    <a:pt x="146050" y="25400"/>
                  </a:lnTo>
                  <a:lnTo>
                    <a:pt x="136525" y="28575"/>
                  </a:lnTo>
                  <a:lnTo>
                    <a:pt x="127000" y="31750"/>
                  </a:lnTo>
                  <a:lnTo>
                    <a:pt x="111125" y="38100"/>
                  </a:lnTo>
                  <a:lnTo>
                    <a:pt x="101600" y="44450"/>
                  </a:lnTo>
                  <a:lnTo>
                    <a:pt x="92075" y="47625"/>
                  </a:lnTo>
                  <a:lnTo>
                    <a:pt x="85725" y="50800"/>
                  </a:lnTo>
                  <a:lnTo>
                    <a:pt x="82550" y="53975"/>
                  </a:lnTo>
                  <a:lnTo>
                    <a:pt x="79375" y="53975"/>
                  </a:lnTo>
                  <a:lnTo>
                    <a:pt x="79375" y="53975"/>
                  </a:lnTo>
                  <a:lnTo>
                    <a:pt x="79375" y="53975"/>
                  </a:lnTo>
                  <a:lnTo>
                    <a:pt x="73025" y="57150"/>
                  </a:lnTo>
                  <a:lnTo>
                    <a:pt x="69850" y="57150"/>
                  </a:lnTo>
                  <a:lnTo>
                    <a:pt x="63500" y="60325"/>
                  </a:lnTo>
                  <a:lnTo>
                    <a:pt x="60325" y="63500"/>
                  </a:lnTo>
                  <a:lnTo>
                    <a:pt x="57150" y="63500"/>
                  </a:lnTo>
                  <a:lnTo>
                    <a:pt x="50800" y="66675"/>
                  </a:lnTo>
                  <a:lnTo>
                    <a:pt x="50800" y="63500"/>
                  </a:lnTo>
                  <a:lnTo>
                    <a:pt x="47625" y="63500"/>
                  </a:lnTo>
                  <a:lnTo>
                    <a:pt x="47625" y="60325"/>
                  </a:lnTo>
                  <a:lnTo>
                    <a:pt x="50800" y="60325"/>
                  </a:lnTo>
                  <a:lnTo>
                    <a:pt x="47625" y="60325"/>
                  </a:lnTo>
                  <a:lnTo>
                    <a:pt x="47625" y="60325"/>
                  </a:lnTo>
                  <a:lnTo>
                    <a:pt x="44450" y="66675"/>
                  </a:lnTo>
                  <a:lnTo>
                    <a:pt x="41275" y="69850"/>
                  </a:lnTo>
                  <a:lnTo>
                    <a:pt x="31750" y="76200"/>
                  </a:lnTo>
                  <a:lnTo>
                    <a:pt x="22225" y="79375"/>
                  </a:lnTo>
                  <a:lnTo>
                    <a:pt x="12700" y="82550"/>
                  </a:lnTo>
                  <a:lnTo>
                    <a:pt x="6350" y="85725"/>
                  </a:lnTo>
                  <a:lnTo>
                    <a:pt x="3175" y="88900"/>
                  </a:lnTo>
                  <a:lnTo>
                    <a:pt x="3175" y="95250"/>
                  </a:lnTo>
                  <a:lnTo>
                    <a:pt x="3175" y="101600"/>
                  </a:lnTo>
                  <a:lnTo>
                    <a:pt x="0" y="111125"/>
                  </a:lnTo>
                  <a:lnTo>
                    <a:pt x="0" y="120650"/>
                  </a:lnTo>
                  <a:lnTo>
                    <a:pt x="0" y="127000"/>
                  </a:lnTo>
                  <a:lnTo>
                    <a:pt x="3175" y="127000"/>
                  </a:lnTo>
                  <a:lnTo>
                    <a:pt x="6350" y="123825"/>
                  </a:lnTo>
                  <a:lnTo>
                    <a:pt x="12700" y="120650"/>
                  </a:lnTo>
                  <a:lnTo>
                    <a:pt x="19050" y="120650"/>
                  </a:lnTo>
                  <a:lnTo>
                    <a:pt x="25400" y="117475"/>
                  </a:lnTo>
                  <a:lnTo>
                    <a:pt x="31750" y="117475"/>
                  </a:lnTo>
                  <a:lnTo>
                    <a:pt x="38100" y="117475"/>
                  </a:lnTo>
                  <a:lnTo>
                    <a:pt x="41275" y="120650"/>
                  </a:lnTo>
                  <a:lnTo>
                    <a:pt x="41275" y="127000"/>
                  </a:lnTo>
                  <a:lnTo>
                    <a:pt x="41275" y="136525"/>
                  </a:lnTo>
                  <a:lnTo>
                    <a:pt x="41275" y="146050"/>
                  </a:lnTo>
                  <a:lnTo>
                    <a:pt x="38100" y="152400"/>
                  </a:lnTo>
                  <a:lnTo>
                    <a:pt x="38100" y="158750"/>
                  </a:lnTo>
                  <a:lnTo>
                    <a:pt x="41275" y="161925"/>
                  </a:lnTo>
                  <a:lnTo>
                    <a:pt x="47625" y="168275"/>
                  </a:lnTo>
                  <a:lnTo>
                    <a:pt x="50800" y="174625"/>
                  </a:lnTo>
                  <a:lnTo>
                    <a:pt x="53975" y="177800"/>
                  </a:lnTo>
                  <a:lnTo>
                    <a:pt x="57150" y="177800"/>
                  </a:lnTo>
                  <a:lnTo>
                    <a:pt x="60325" y="177800"/>
                  </a:lnTo>
                  <a:lnTo>
                    <a:pt x="66675" y="177800"/>
                  </a:lnTo>
                  <a:lnTo>
                    <a:pt x="73025" y="174625"/>
                  </a:lnTo>
                  <a:lnTo>
                    <a:pt x="76200" y="171450"/>
                  </a:lnTo>
                  <a:lnTo>
                    <a:pt x="76200" y="168275"/>
                  </a:lnTo>
                  <a:lnTo>
                    <a:pt x="76200" y="161925"/>
                  </a:lnTo>
                  <a:lnTo>
                    <a:pt x="73025" y="158750"/>
                  </a:lnTo>
                  <a:lnTo>
                    <a:pt x="73025" y="155575"/>
                  </a:lnTo>
                  <a:lnTo>
                    <a:pt x="73025" y="155575"/>
                  </a:lnTo>
                  <a:lnTo>
                    <a:pt x="69850" y="155575"/>
                  </a:lnTo>
                  <a:lnTo>
                    <a:pt x="73025" y="155575"/>
                  </a:lnTo>
                  <a:lnTo>
                    <a:pt x="73025" y="158750"/>
                  </a:lnTo>
                  <a:lnTo>
                    <a:pt x="79375" y="161925"/>
                  </a:lnTo>
                  <a:lnTo>
                    <a:pt x="82550" y="165100"/>
                  </a:lnTo>
                  <a:lnTo>
                    <a:pt x="85725" y="168275"/>
                  </a:lnTo>
                  <a:lnTo>
                    <a:pt x="85725" y="168275"/>
                  </a:lnTo>
                  <a:lnTo>
                    <a:pt x="85725" y="168275"/>
                  </a:lnTo>
                  <a:lnTo>
                    <a:pt x="92075" y="168275"/>
                  </a:lnTo>
                  <a:lnTo>
                    <a:pt x="95250" y="168275"/>
                  </a:lnTo>
                  <a:lnTo>
                    <a:pt x="95250" y="174625"/>
                  </a:lnTo>
                  <a:lnTo>
                    <a:pt x="92075" y="180975"/>
                  </a:lnTo>
                  <a:lnTo>
                    <a:pt x="92075" y="184150"/>
                  </a:lnTo>
                  <a:lnTo>
                    <a:pt x="88900" y="187325"/>
                  </a:lnTo>
                  <a:lnTo>
                    <a:pt x="82550" y="190500"/>
                  </a:lnTo>
                  <a:lnTo>
                    <a:pt x="76200" y="193675"/>
                  </a:lnTo>
                  <a:lnTo>
                    <a:pt x="69850" y="196850"/>
                  </a:lnTo>
                  <a:lnTo>
                    <a:pt x="63500" y="203200"/>
                  </a:lnTo>
                  <a:lnTo>
                    <a:pt x="60325" y="203200"/>
                  </a:lnTo>
                  <a:lnTo>
                    <a:pt x="53975" y="209550"/>
                  </a:lnTo>
                  <a:lnTo>
                    <a:pt x="47625" y="215900"/>
                  </a:lnTo>
                  <a:lnTo>
                    <a:pt x="41275" y="222250"/>
                  </a:lnTo>
                  <a:lnTo>
                    <a:pt x="38100" y="231775"/>
                  </a:lnTo>
                  <a:lnTo>
                    <a:pt x="34925" y="295275"/>
                  </a:lnTo>
                  <a:lnTo>
                    <a:pt x="31750" y="304800"/>
                  </a:lnTo>
                  <a:lnTo>
                    <a:pt x="31750" y="317500"/>
                  </a:lnTo>
                  <a:lnTo>
                    <a:pt x="34925" y="330200"/>
                  </a:lnTo>
                  <a:lnTo>
                    <a:pt x="34925" y="339725"/>
                  </a:lnTo>
                  <a:lnTo>
                    <a:pt x="34925" y="342900"/>
                  </a:lnTo>
                  <a:lnTo>
                    <a:pt x="31750" y="346075"/>
                  </a:lnTo>
                  <a:lnTo>
                    <a:pt x="28575" y="349250"/>
                  </a:lnTo>
                  <a:lnTo>
                    <a:pt x="25400" y="355600"/>
                  </a:lnTo>
                  <a:lnTo>
                    <a:pt x="22225" y="361950"/>
                  </a:lnTo>
                  <a:lnTo>
                    <a:pt x="19050" y="365125"/>
                  </a:lnTo>
                  <a:lnTo>
                    <a:pt x="22225" y="374650"/>
                  </a:lnTo>
                  <a:lnTo>
                    <a:pt x="28575" y="381000"/>
                  </a:lnTo>
                  <a:lnTo>
                    <a:pt x="34925" y="390525"/>
                  </a:lnTo>
                  <a:lnTo>
                    <a:pt x="41275" y="393700"/>
                  </a:lnTo>
                  <a:lnTo>
                    <a:pt x="158750" y="504825"/>
                  </a:lnTo>
                  <a:lnTo>
                    <a:pt x="168275" y="508000"/>
                  </a:lnTo>
                  <a:lnTo>
                    <a:pt x="177800" y="514350"/>
                  </a:lnTo>
                  <a:lnTo>
                    <a:pt x="190500" y="517525"/>
                  </a:lnTo>
                  <a:lnTo>
                    <a:pt x="200025" y="523875"/>
                  </a:lnTo>
                  <a:lnTo>
                    <a:pt x="269875" y="501650"/>
                  </a:lnTo>
                  <a:lnTo>
                    <a:pt x="279400" y="504825"/>
                  </a:lnTo>
                  <a:lnTo>
                    <a:pt x="288925" y="508000"/>
                  </a:lnTo>
                  <a:lnTo>
                    <a:pt x="295275" y="511175"/>
                  </a:lnTo>
                  <a:lnTo>
                    <a:pt x="298450" y="514350"/>
                  </a:lnTo>
                  <a:lnTo>
                    <a:pt x="298450" y="517525"/>
                  </a:lnTo>
                  <a:lnTo>
                    <a:pt x="301625" y="520700"/>
                  </a:lnTo>
                  <a:lnTo>
                    <a:pt x="304800" y="523875"/>
                  </a:lnTo>
                  <a:lnTo>
                    <a:pt x="307975" y="523875"/>
                  </a:lnTo>
                  <a:lnTo>
                    <a:pt x="314325" y="523875"/>
                  </a:lnTo>
                  <a:lnTo>
                    <a:pt x="384175" y="504825"/>
                  </a:lnTo>
                  <a:lnTo>
                    <a:pt x="393700" y="501650"/>
                  </a:lnTo>
                  <a:lnTo>
                    <a:pt x="396875" y="501650"/>
                  </a:lnTo>
                  <a:lnTo>
                    <a:pt x="396875" y="498475"/>
                  </a:lnTo>
                  <a:lnTo>
                    <a:pt x="393700" y="498475"/>
                  </a:lnTo>
                  <a:lnTo>
                    <a:pt x="387350" y="495300"/>
                  </a:lnTo>
                  <a:lnTo>
                    <a:pt x="387350" y="492125"/>
                  </a:lnTo>
                  <a:lnTo>
                    <a:pt x="387350" y="488950"/>
                  </a:lnTo>
                  <a:lnTo>
                    <a:pt x="390525" y="485775"/>
                  </a:lnTo>
                  <a:lnTo>
                    <a:pt x="396875" y="482600"/>
                  </a:lnTo>
                  <a:lnTo>
                    <a:pt x="450850" y="469900"/>
                  </a:lnTo>
                  <a:lnTo>
                    <a:pt x="457200" y="473075"/>
                  </a:lnTo>
                  <a:lnTo>
                    <a:pt x="460375" y="473075"/>
                  </a:lnTo>
                  <a:lnTo>
                    <a:pt x="457200" y="473075"/>
                  </a:lnTo>
                  <a:lnTo>
                    <a:pt x="450850" y="473075"/>
                  </a:lnTo>
                  <a:lnTo>
                    <a:pt x="298450" y="428625"/>
                  </a:lnTo>
                  <a:lnTo>
                    <a:pt x="292100" y="428625"/>
                  </a:lnTo>
                  <a:lnTo>
                    <a:pt x="288925" y="425450"/>
                  </a:lnTo>
                  <a:lnTo>
                    <a:pt x="292100" y="428625"/>
                  </a:lnTo>
                  <a:lnTo>
                    <a:pt x="298450" y="428625"/>
                  </a:lnTo>
                  <a:lnTo>
                    <a:pt x="419100" y="409575"/>
                  </a:lnTo>
                  <a:lnTo>
                    <a:pt x="425450" y="409575"/>
                  </a:lnTo>
                  <a:lnTo>
                    <a:pt x="428625" y="409575"/>
                  </a:lnTo>
                  <a:lnTo>
                    <a:pt x="425450" y="409575"/>
                  </a:lnTo>
                  <a:lnTo>
                    <a:pt x="419100" y="409575"/>
                  </a:lnTo>
                  <a:lnTo>
                    <a:pt x="339725" y="409575"/>
                  </a:lnTo>
                  <a:lnTo>
                    <a:pt x="333375" y="409575"/>
                  </a:lnTo>
                  <a:lnTo>
                    <a:pt x="330200" y="409575"/>
                  </a:lnTo>
                  <a:lnTo>
                    <a:pt x="333375" y="409575"/>
                  </a:lnTo>
                  <a:lnTo>
                    <a:pt x="339725" y="409575"/>
                  </a:lnTo>
                  <a:lnTo>
                    <a:pt x="517525" y="396875"/>
                  </a:lnTo>
                  <a:lnTo>
                    <a:pt x="523875" y="396875"/>
                  </a:lnTo>
                  <a:lnTo>
                    <a:pt x="530225" y="393700"/>
                  </a:lnTo>
                  <a:lnTo>
                    <a:pt x="530225" y="387350"/>
                  </a:lnTo>
                  <a:lnTo>
                    <a:pt x="527050" y="381000"/>
                  </a:lnTo>
                  <a:lnTo>
                    <a:pt x="523875" y="374650"/>
                  </a:lnTo>
                  <a:lnTo>
                    <a:pt x="511175" y="355600"/>
                  </a:lnTo>
                  <a:lnTo>
                    <a:pt x="495300" y="330200"/>
                  </a:lnTo>
                  <a:lnTo>
                    <a:pt x="469900" y="301625"/>
                  </a:lnTo>
                  <a:lnTo>
                    <a:pt x="438150" y="273050"/>
                  </a:lnTo>
                  <a:lnTo>
                    <a:pt x="406400" y="250825"/>
                  </a:lnTo>
                  <a:lnTo>
                    <a:pt x="368300" y="234950"/>
                  </a:lnTo>
                  <a:lnTo>
                    <a:pt x="320675" y="222250"/>
                  </a:lnTo>
                  <a:lnTo>
                    <a:pt x="288925" y="212725"/>
                  </a:lnTo>
                  <a:lnTo>
                    <a:pt x="269875" y="203200"/>
                  </a:lnTo>
                  <a:lnTo>
                    <a:pt x="263525" y="200025"/>
                  </a:lnTo>
                  <a:lnTo>
                    <a:pt x="257175" y="193675"/>
                  </a:lnTo>
                  <a:lnTo>
                    <a:pt x="254000" y="187325"/>
                  </a:lnTo>
                  <a:lnTo>
                    <a:pt x="250825" y="180975"/>
                  </a:lnTo>
                  <a:lnTo>
                    <a:pt x="254000" y="174625"/>
                  </a:lnTo>
                  <a:lnTo>
                    <a:pt x="260350" y="171450"/>
                  </a:lnTo>
                  <a:lnTo>
                    <a:pt x="263525" y="165100"/>
                  </a:lnTo>
                  <a:lnTo>
                    <a:pt x="266700" y="161925"/>
                  </a:lnTo>
                  <a:lnTo>
                    <a:pt x="269875" y="158750"/>
                  </a:lnTo>
                  <a:lnTo>
                    <a:pt x="269875" y="158750"/>
                  </a:lnTo>
                  <a:lnTo>
                    <a:pt x="269875" y="161925"/>
                  </a:lnTo>
                  <a:lnTo>
                    <a:pt x="266700" y="165100"/>
                  </a:lnTo>
                  <a:lnTo>
                    <a:pt x="260350" y="165100"/>
                  </a:lnTo>
                  <a:lnTo>
                    <a:pt x="254000" y="165100"/>
                  </a:lnTo>
                  <a:lnTo>
                    <a:pt x="247650" y="165100"/>
                  </a:lnTo>
                  <a:lnTo>
                    <a:pt x="241300" y="165100"/>
                  </a:lnTo>
                  <a:lnTo>
                    <a:pt x="234950" y="161925"/>
                  </a:lnTo>
                  <a:lnTo>
                    <a:pt x="234950" y="161925"/>
                  </a:lnTo>
                  <a:lnTo>
                    <a:pt x="234950" y="155575"/>
                  </a:lnTo>
                  <a:lnTo>
                    <a:pt x="234950" y="149225"/>
                  </a:lnTo>
                  <a:lnTo>
                    <a:pt x="241300" y="139700"/>
                  </a:lnTo>
                  <a:lnTo>
                    <a:pt x="247650" y="136525"/>
                  </a:lnTo>
                  <a:lnTo>
                    <a:pt x="254000" y="133350"/>
                  </a:lnTo>
                  <a:lnTo>
                    <a:pt x="269875" y="127000"/>
                  </a:lnTo>
                  <a:lnTo>
                    <a:pt x="292100" y="117475"/>
                  </a:lnTo>
                  <a:lnTo>
                    <a:pt x="320675" y="114300"/>
                  </a:lnTo>
                  <a:lnTo>
                    <a:pt x="349250" y="114300"/>
                  </a:lnTo>
                  <a:close/>
                  <a:moveTo>
                    <a:pt x="327025" y="368300"/>
                  </a:moveTo>
                  <a:lnTo>
                    <a:pt x="327025" y="355600"/>
                  </a:lnTo>
                  <a:lnTo>
                    <a:pt x="330200" y="346075"/>
                  </a:lnTo>
                  <a:lnTo>
                    <a:pt x="336550" y="342900"/>
                  </a:lnTo>
                  <a:lnTo>
                    <a:pt x="346075" y="336550"/>
                  </a:lnTo>
                  <a:lnTo>
                    <a:pt x="352425" y="336550"/>
                  </a:lnTo>
                  <a:lnTo>
                    <a:pt x="361950" y="339725"/>
                  </a:lnTo>
                  <a:lnTo>
                    <a:pt x="368300" y="342900"/>
                  </a:lnTo>
                  <a:lnTo>
                    <a:pt x="374650" y="352425"/>
                  </a:lnTo>
                  <a:lnTo>
                    <a:pt x="368300" y="358775"/>
                  </a:lnTo>
                  <a:lnTo>
                    <a:pt x="361950" y="365125"/>
                  </a:lnTo>
                  <a:lnTo>
                    <a:pt x="352425" y="365125"/>
                  </a:lnTo>
                  <a:lnTo>
                    <a:pt x="339725" y="368300"/>
                  </a:lnTo>
                  <a:lnTo>
                    <a:pt x="327025" y="368300"/>
                  </a:lnTo>
                  <a:close/>
                  <a:moveTo>
                    <a:pt x="466725" y="342900"/>
                  </a:moveTo>
                  <a:lnTo>
                    <a:pt x="438150" y="336550"/>
                  </a:lnTo>
                  <a:lnTo>
                    <a:pt x="409575" y="323850"/>
                  </a:lnTo>
                  <a:lnTo>
                    <a:pt x="374650" y="307975"/>
                  </a:lnTo>
                  <a:lnTo>
                    <a:pt x="342900" y="288925"/>
                  </a:lnTo>
                  <a:lnTo>
                    <a:pt x="317500" y="269875"/>
                  </a:lnTo>
                  <a:lnTo>
                    <a:pt x="361950" y="279400"/>
                  </a:lnTo>
                  <a:lnTo>
                    <a:pt x="396875" y="298450"/>
                  </a:lnTo>
                  <a:lnTo>
                    <a:pt x="431800" y="320675"/>
                  </a:lnTo>
                  <a:lnTo>
                    <a:pt x="466725" y="3429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183"/>
            <p:cNvSpPr>
              <a:spLocks noEditPoints="1"/>
            </p:cNvSpPr>
            <p:nvPr/>
          </p:nvSpPr>
          <p:spPr bwMode="auto">
            <a:xfrm>
              <a:off x="115289920" y="107645175"/>
              <a:ext cx="457200" cy="266700"/>
            </a:xfrm>
            <a:custGeom>
              <a:avLst/>
              <a:gdLst>
                <a:gd name="T0" fmla="*/ 193675 w 457200"/>
                <a:gd name="T1" fmla="*/ 257175 h 266700"/>
                <a:gd name="T2" fmla="*/ 203200 w 457200"/>
                <a:gd name="T3" fmla="*/ 266700 h 266700"/>
                <a:gd name="T4" fmla="*/ 222250 w 457200"/>
                <a:gd name="T5" fmla="*/ 260350 h 266700"/>
                <a:gd name="T6" fmla="*/ 244475 w 457200"/>
                <a:gd name="T7" fmla="*/ 257175 h 266700"/>
                <a:gd name="T8" fmla="*/ 273050 w 457200"/>
                <a:gd name="T9" fmla="*/ 260350 h 266700"/>
                <a:gd name="T10" fmla="*/ 403225 w 457200"/>
                <a:gd name="T11" fmla="*/ 219075 h 266700"/>
                <a:gd name="T12" fmla="*/ 400050 w 457200"/>
                <a:gd name="T13" fmla="*/ 193675 h 266700"/>
                <a:gd name="T14" fmla="*/ 400050 w 457200"/>
                <a:gd name="T15" fmla="*/ 180975 h 266700"/>
                <a:gd name="T16" fmla="*/ 412750 w 457200"/>
                <a:gd name="T17" fmla="*/ 177800 h 266700"/>
                <a:gd name="T18" fmla="*/ 431800 w 457200"/>
                <a:gd name="T19" fmla="*/ 177800 h 266700"/>
                <a:gd name="T20" fmla="*/ 454025 w 457200"/>
                <a:gd name="T21" fmla="*/ 165100 h 266700"/>
                <a:gd name="T22" fmla="*/ 457200 w 457200"/>
                <a:gd name="T23" fmla="*/ 152400 h 266700"/>
                <a:gd name="T24" fmla="*/ 450850 w 457200"/>
                <a:gd name="T25" fmla="*/ 130175 h 266700"/>
                <a:gd name="T26" fmla="*/ 444500 w 457200"/>
                <a:gd name="T27" fmla="*/ 120650 h 266700"/>
                <a:gd name="T28" fmla="*/ 434975 w 457200"/>
                <a:gd name="T29" fmla="*/ 123825 h 266700"/>
                <a:gd name="T30" fmla="*/ 419100 w 457200"/>
                <a:gd name="T31" fmla="*/ 114300 h 266700"/>
                <a:gd name="T32" fmla="*/ 403225 w 457200"/>
                <a:gd name="T33" fmla="*/ 60325 h 266700"/>
                <a:gd name="T34" fmla="*/ 390525 w 457200"/>
                <a:gd name="T35" fmla="*/ 53975 h 266700"/>
                <a:gd name="T36" fmla="*/ 377825 w 457200"/>
                <a:gd name="T37" fmla="*/ 53975 h 266700"/>
                <a:gd name="T38" fmla="*/ 365125 w 457200"/>
                <a:gd name="T39" fmla="*/ 38100 h 266700"/>
                <a:gd name="T40" fmla="*/ 342900 w 457200"/>
                <a:gd name="T41" fmla="*/ 28575 h 266700"/>
                <a:gd name="T42" fmla="*/ 327025 w 457200"/>
                <a:gd name="T43" fmla="*/ 25400 h 266700"/>
                <a:gd name="T44" fmla="*/ 323850 w 457200"/>
                <a:gd name="T45" fmla="*/ 22225 h 266700"/>
                <a:gd name="T46" fmla="*/ 333375 w 457200"/>
                <a:gd name="T47" fmla="*/ 25400 h 266700"/>
                <a:gd name="T48" fmla="*/ 330200 w 457200"/>
                <a:gd name="T49" fmla="*/ 15875 h 266700"/>
                <a:gd name="T50" fmla="*/ 301625 w 457200"/>
                <a:gd name="T51" fmla="*/ 3175 h 266700"/>
                <a:gd name="T52" fmla="*/ 304800 w 457200"/>
                <a:gd name="T53" fmla="*/ 19050 h 266700"/>
                <a:gd name="T54" fmla="*/ 301625 w 457200"/>
                <a:gd name="T55" fmla="*/ 34925 h 266700"/>
                <a:gd name="T56" fmla="*/ 292100 w 457200"/>
                <a:gd name="T57" fmla="*/ 31750 h 266700"/>
                <a:gd name="T58" fmla="*/ 276225 w 457200"/>
                <a:gd name="T59" fmla="*/ 31750 h 266700"/>
                <a:gd name="T60" fmla="*/ 266700 w 457200"/>
                <a:gd name="T61" fmla="*/ 19050 h 266700"/>
                <a:gd name="T62" fmla="*/ 250825 w 457200"/>
                <a:gd name="T63" fmla="*/ 19050 h 266700"/>
                <a:gd name="T64" fmla="*/ 244475 w 457200"/>
                <a:gd name="T65" fmla="*/ 41275 h 266700"/>
                <a:gd name="T66" fmla="*/ 234950 w 457200"/>
                <a:gd name="T67" fmla="*/ 57150 h 266700"/>
                <a:gd name="T68" fmla="*/ 31750 w 457200"/>
                <a:gd name="T69" fmla="*/ 123825 h 266700"/>
                <a:gd name="T70" fmla="*/ 104775 w 457200"/>
                <a:gd name="T71" fmla="*/ 92075 h 266700"/>
                <a:gd name="T72" fmla="*/ 127000 w 457200"/>
                <a:gd name="T73" fmla="*/ 92075 h 266700"/>
                <a:gd name="T74" fmla="*/ 127000 w 457200"/>
                <a:gd name="T75" fmla="*/ 101600 h 266700"/>
                <a:gd name="T76" fmla="*/ 6350 w 457200"/>
                <a:gd name="T77" fmla="*/ 155575 h 266700"/>
                <a:gd name="T78" fmla="*/ 0 w 457200"/>
                <a:gd name="T79" fmla="*/ 165100 h 266700"/>
                <a:gd name="T80" fmla="*/ 187325 w 457200"/>
                <a:gd name="T81" fmla="*/ 206375 h 266700"/>
                <a:gd name="T82" fmla="*/ 203200 w 457200"/>
                <a:gd name="T83" fmla="*/ 219075 h 266700"/>
                <a:gd name="T84" fmla="*/ 203200 w 457200"/>
                <a:gd name="T85" fmla="*/ 234950 h 266700"/>
                <a:gd name="T86" fmla="*/ 196850 w 457200"/>
                <a:gd name="T87" fmla="*/ 250825 h 266700"/>
                <a:gd name="T88" fmla="*/ 171450 w 457200"/>
                <a:gd name="T89" fmla="*/ 149225 h 266700"/>
                <a:gd name="T90" fmla="*/ 200025 w 457200"/>
                <a:gd name="T91" fmla="*/ 155575 h 266700"/>
                <a:gd name="T92" fmla="*/ 187325 w 457200"/>
                <a:gd name="T93" fmla="*/ 168275 h 266700"/>
                <a:gd name="T94" fmla="*/ 168275 w 457200"/>
                <a:gd name="T95" fmla="*/ 165100 h 266700"/>
                <a:gd name="T96" fmla="*/ 149225 w 457200"/>
                <a:gd name="T97" fmla="*/ 161925 h 266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7200" h="266700">
                  <a:moveTo>
                    <a:pt x="196850" y="250825"/>
                  </a:moveTo>
                  <a:lnTo>
                    <a:pt x="193675" y="254000"/>
                  </a:lnTo>
                  <a:lnTo>
                    <a:pt x="193675" y="257175"/>
                  </a:lnTo>
                  <a:lnTo>
                    <a:pt x="196850" y="260350"/>
                  </a:lnTo>
                  <a:lnTo>
                    <a:pt x="200025" y="266700"/>
                  </a:lnTo>
                  <a:lnTo>
                    <a:pt x="203200" y="266700"/>
                  </a:lnTo>
                  <a:lnTo>
                    <a:pt x="206375" y="263525"/>
                  </a:lnTo>
                  <a:lnTo>
                    <a:pt x="215900" y="263525"/>
                  </a:lnTo>
                  <a:lnTo>
                    <a:pt x="222250" y="260350"/>
                  </a:lnTo>
                  <a:lnTo>
                    <a:pt x="231775" y="260350"/>
                  </a:lnTo>
                  <a:lnTo>
                    <a:pt x="238125" y="257175"/>
                  </a:lnTo>
                  <a:lnTo>
                    <a:pt x="244475" y="257175"/>
                  </a:lnTo>
                  <a:lnTo>
                    <a:pt x="250825" y="257175"/>
                  </a:lnTo>
                  <a:lnTo>
                    <a:pt x="260350" y="260350"/>
                  </a:lnTo>
                  <a:lnTo>
                    <a:pt x="273050" y="260350"/>
                  </a:lnTo>
                  <a:lnTo>
                    <a:pt x="288925" y="260350"/>
                  </a:lnTo>
                  <a:lnTo>
                    <a:pt x="396875" y="228600"/>
                  </a:lnTo>
                  <a:lnTo>
                    <a:pt x="403225" y="219075"/>
                  </a:lnTo>
                  <a:lnTo>
                    <a:pt x="403225" y="212725"/>
                  </a:lnTo>
                  <a:lnTo>
                    <a:pt x="403225" y="203200"/>
                  </a:lnTo>
                  <a:lnTo>
                    <a:pt x="400050" y="193675"/>
                  </a:lnTo>
                  <a:lnTo>
                    <a:pt x="396875" y="190500"/>
                  </a:lnTo>
                  <a:lnTo>
                    <a:pt x="396875" y="184150"/>
                  </a:lnTo>
                  <a:lnTo>
                    <a:pt x="400050" y="180975"/>
                  </a:lnTo>
                  <a:lnTo>
                    <a:pt x="406400" y="177800"/>
                  </a:lnTo>
                  <a:lnTo>
                    <a:pt x="409575" y="177800"/>
                  </a:lnTo>
                  <a:lnTo>
                    <a:pt x="412750" y="177800"/>
                  </a:lnTo>
                  <a:lnTo>
                    <a:pt x="415925" y="180975"/>
                  </a:lnTo>
                  <a:lnTo>
                    <a:pt x="422275" y="177800"/>
                  </a:lnTo>
                  <a:lnTo>
                    <a:pt x="431800" y="177800"/>
                  </a:lnTo>
                  <a:lnTo>
                    <a:pt x="438150" y="174625"/>
                  </a:lnTo>
                  <a:lnTo>
                    <a:pt x="447675" y="168275"/>
                  </a:lnTo>
                  <a:lnTo>
                    <a:pt x="454025" y="165100"/>
                  </a:lnTo>
                  <a:lnTo>
                    <a:pt x="457200" y="158750"/>
                  </a:lnTo>
                  <a:lnTo>
                    <a:pt x="457200" y="158750"/>
                  </a:lnTo>
                  <a:lnTo>
                    <a:pt x="457200" y="152400"/>
                  </a:lnTo>
                  <a:lnTo>
                    <a:pt x="454025" y="146050"/>
                  </a:lnTo>
                  <a:lnTo>
                    <a:pt x="454025" y="136525"/>
                  </a:lnTo>
                  <a:lnTo>
                    <a:pt x="450850" y="130175"/>
                  </a:lnTo>
                  <a:lnTo>
                    <a:pt x="447675" y="123825"/>
                  </a:lnTo>
                  <a:lnTo>
                    <a:pt x="447675" y="120650"/>
                  </a:lnTo>
                  <a:lnTo>
                    <a:pt x="444500" y="120650"/>
                  </a:lnTo>
                  <a:lnTo>
                    <a:pt x="441325" y="123825"/>
                  </a:lnTo>
                  <a:lnTo>
                    <a:pt x="438150" y="123825"/>
                  </a:lnTo>
                  <a:lnTo>
                    <a:pt x="434975" y="123825"/>
                  </a:lnTo>
                  <a:lnTo>
                    <a:pt x="428625" y="120650"/>
                  </a:lnTo>
                  <a:lnTo>
                    <a:pt x="425450" y="117475"/>
                  </a:lnTo>
                  <a:lnTo>
                    <a:pt x="419100" y="114300"/>
                  </a:lnTo>
                  <a:lnTo>
                    <a:pt x="419100" y="107950"/>
                  </a:lnTo>
                  <a:lnTo>
                    <a:pt x="406400" y="66675"/>
                  </a:lnTo>
                  <a:lnTo>
                    <a:pt x="403225" y="60325"/>
                  </a:lnTo>
                  <a:lnTo>
                    <a:pt x="400050" y="57150"/>
                  </a:lnTo>
                  <a:lnTo>
                    <a:pt x="393700" y="53975"/>
                  </a:lnTo>
                  <a:lnTo>
                    <a:pt x="390525" y="53975"/>
                  </a:lnTo>
                  <a:lnTo>
                    <a:pt x="387350" y="57150"/>
                  </a:lnTo>
                  <a:lnTo>
                    <a:pt x="384175" y="57150"/>
                  </a:lnTo>
                  <a:lnTo>
                    <a:pt x="377825" y="53975"/>
                  </a:lnTo>
                  <a:lnTo>
                    <a:pt x="374650" y="47625"/>
                  </a:lnTo>
                  <a:lnTo>
                    <a:pt x="371475" y="44450"/>
                  </a:lnTo>
                  <a:lnTo>
                    <a:pt x="365125" y="38100"/>
                  </a:lnTo>
                  <a:lnTo>
                    <a:pt x="358775" y="31750"/>
                  </a:lnTo>
                  <a:lnTo>
                    <a:pt x="349250" y="28575"/>
                  </a:lnTo>
                  <a:lnTo>
                    <a:pt x="342900" y="28575"/>
                  </a:lnTo>
                  <a:lnTo>
                    <a:pt x="336550" y="31750"/>
                  </a:lnTo>
                  <a:lnTo>
                    <a:pt x="333375" y="28575"/>
                  </a:lnTo>
                  <a:lnTo>
                    <a:pt x="327025" y="25400"/>
                  </a:lnTo>
                  <a:lnTo>
                    <a:pt x="323850" y="25400"/>
                  </a:lnTo>
                  <a:lnTo>
                    <a:pt x="320675" y="22225"/>
                  </a:lnTo>
                  <a:lnTo>
                    <a:pt x="323850" y="22225"/>
                  </a:lnTo>
                  <a:lnTo>
                    <a:pt x="327025" y="25400"/>
                  </a:lnTo>
                  <a:lnTo>
                    <a:pt x="330200" y="25400"/>
                  </a:lnTo>
                  <a:lnTo>
                    <a:pt x="333375" y="25400"/>
                  </a:lnTo>
                  <a:lnTo>
                    <a:pt x="333375" y="22225"/>
                  </a:lnTo>
                  <a:lnTo>
                    <a:pt x="333375" y="19050"/>
                  </a:lnTo>
                  <a:lnTo>
                    <a:pt x="330200" y="15875"/>
                  </a:lnTo>
                  <a:lnTo>
                    <a:pt x="314325" y="0"/>
                  </a:lnTo>
                  <a:lnTo>
                    <a:pt x="304800" y="0"/>
                  </a:lnTo>
                  <a:lnTo>
                    <a:pt x="301625" y="3175"/>
                  </a:lnTo>
                  <a:lnTo>
                    <a:pt x="298450" y="6350"/>
                  </a:lnTo>
                  <a:lnTo>
                    <a:pt x="301625" y="12700"/>
                  </a:lnTo>
                  <a:lnTo>
                    <a:pt x="304800" y="19050"/>
                  </a:lnTo>
                  <a:lnTo>
                    <a:pt x="304800" y="25400"/>
                  </a:lnTo>
                  <a:lnTo>
                    <a:pt x="304800" y="31750"/>
                  </a:lnTo>
                  <a:lnTo>
                    <a:pt x="301625" y="34925"/>
                  </a:lnTo>
                  <a:lnTo>
                    <a:pt x="298450" y="34925"/>
                  </a:lnTo>
                  <a:lnTo>
                    <a:pt x="295275" y="31750"/>
                  </a:lnTo>
                  <a:lnTo>
                    <a:pt x="292100" y="31750"/>
                  </a:lnTo>
                  <a:lnTo>
                    <a:pt x="285750" y="31750"/>
                  </a:lnTo>
                  <a:lnTo>
                    <a:pt x="279400" y="31750"/>
                  </a:lnTo>
                  <a:lnTo>
                    <a:pt x="276225" y="31750"/>
                  </a:lnTo>
                  <a:lnTo>
                    <a:pt x="273050" y="28575"/>
                  </a:lnTo>
                  <a:lnTo>
                    <a:pt x="273050" y="22225"/>
                  </a:lnTo>
                  <a:lnTo>
                    <a:pt x="266700" y="19050"/>
                  </a:lnTo>
                  <a:lnTo>
                    <a:pt x="260350" y="19050"/>
                  </a:lnTo>
                  <a:lnTo>
                    <a:pt x="254000" y="19050"/>
                  </a:lnTo>
                  <a:lnTo>
                    <a:pt x="250825" y="19050"/>
                  </a:lnTo>
                  <a:lnTo>
                    <a:pt x="247650" y="25400"/>
                  </a:lnTo>
                  <a:lnTo>
                    <a:pt x="247650" y="34925"/>
                  </a:lnTo>
                  <a:lnTo>
                    <a:pt x="244475" y="41275"/>
                  </a:lnTo>
                  <a:lnTo>
                    <a:pt x="241300" y="50800"/>
                  </a:lnTo>
                  <a:lnTo>
                    <a:pt x="238125" y="53975"/>
                  </a:lnTo>
                  <a:lnTo>
                    <a:pt x="234950" y="57150"/>
                  </a:lnTo>
                  <a:lnTo>
                    <a:pt x="41275" y="120650"/>
                  </a:lnTo>
                  <a:lnTo>
                    <a:pt x="34925" y="123825"/>
                  </a:lnTo>
                  <a:lnTo>
                    <a:pt x="31750" y="123825"/>
                  </a:lnTo>
                  <a:lnTo>
                    <a:pt x="34925" y="123825"/>
                  </a:lnTo>
                  <a:lnTo>
                    <a:pt x="41275" y="120650"/>
                  </a:lnTo>
                  <a:lnTo>
                    <a:pt x="104775" y="92075"/>
                  </a:lnTo>
                  <a:lnTo>
                    <a:pt x="111125" y="92075"/>
                  </a:lnTo>
                  <a:lnTo>
                    <a:pt x="120650" y="92075"/>
                  </a:lnTo>
                  <a:lnTo>
                    <a:pt x="127000" y="92075"/>
                  </a:lnTo>
                  <a:lnTo>
                    <a:pt x="130175" y="95250"/>
                  </a:lnTo>
                  <a:lnTo>
                    <a:pt x="130175" y="98425"/>
                  </a:lnTo>
                  <a:lnTo>
                    <a:pt x="127000" y="101600"/>
                  </a:lnTo>
                  <a:lnTo>
                    <a:pt x="120650" y="104775"/>
                  </a:lnTo>
                  <a:lnTo>
                    <a:pt x="111125" y="107950"/>
                  </a:lnTo>
                  <a:lnTo>
                    <a:pt x="6350" y="155575"/>
                  </a:lnTo>
                  <a:lnTo>
                    <a:pt x="0" y="158750"/>
                  </a:lnTo>
                  <a:lnTo>
                    <a:pt x="0" y="161925"/>
                  </a:lnTo>
                  <a:lnTo>
                    <a:pt x="0" y="165100"/>
                  </a:lnTo>
                  <a:lnTo>
                    <a:pt x="9525" y="168275"/>
                  </a:lnTo>
                  <a:lnTo>
                    <a:pt x="177800" y="203200"/>
                  </a:lnTo>
                  <a:lnTo>
                    <a:pt x="187325" y="206375"/>
                  </a:lnTo>
                  <a:lnTo>
                    <a:pt x="193675" y="212725"/>
                  </a:lnTo>
                  <a:lnTo>
                    <a:pt x="200025" y="215900"/>
                  </a:lnTo>
                  <a:lnTo>
                    <a:pt x="203200" y="219075"/>
                  </a:lnTo>
                  <a:lnTo>
                    <a:pt x="206375" y="222250"/>
                  </a:lnTo>
                  <a:lnTo>
                    <a:pt x="206375" y="228600"/>
                  </a:lnTo>
                  <a:lnTo>
                    <a:pt x="203200" y="234950"/>
                  </a:lnTo>
                  <a:lnTo>
                    <a:pt x="203200" y="241300"/>
                  </a:lnTo>
                  <a:lnTo>
                    <a:pt x="200025" y="247650"/>
                  </a:lnTo>
                  <a:lnTo>
                    <a:pt x="196850" y="250825"/>
                  </a:lnTo>
                  <a:close/>
                  <a:moveTo>
                    <a:pt x="149225" y="161925"/>
                  </a:moveTo>
                  <a:lnTo>
                    <a:pt x="158750" y="155575"/>
                  </a:lnTo>
                  <a:lnTo>
                    <a:pt x="171450" y="149225"/>
                  </a:lnTo>
                  <a:lnTo>
                    <a:pt x="184150" y="149225"/>
                  </a:lnTo>
                  <a:lnTo>
                    <a:pt x="200025" y="146050"/>
                  </a:lnTo>
                  <a:lnTo>
                    <a:pt x="200025" y="155575"/>
                  </a:lnTo>
                  <a:lnTo>
                    <a:pt x="196850" y="161925"/>
                  </a:lnTo>
                  <a:lnTo>
                    <a:pt x="190500" y="165100"/>
                  </a:lnTo>
                  <a:lnTo>
                    <a:pt x="187325" y="168275"/>
                  </a:lnTo>
                  <a:lnTo>
                    <a:pt x="180975" y="168275"/>
                  </a:lnTo>
                  <a:lnTo>
                    <a:pt x="174625" y="168275"/>
                  </a:lnTo>
                  <a:lnTo>
                    <a:pt x="168275" y="165100"/>
                  </a:lnTo>
                  <a:lnTo>
                    <a:pt x="161925" y="165100"/>
                  </a:lnTo>
                  <a:lnTo>
                    <a:pt x="155575" y="165100"/>
                  </a:lnTo>
                  <a:lnTo>
                    <a:pt x="149225" y="1619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184"/>
            <p:cNvSpPr>
              <a:spLocks/>
            </p:cNvSpPr>
            <p:nvPr/>
          </p:nvSpPr>
          <p:spPr bwMode="auto">
            <a:xfrm>
              <a:off x="114794620" y="107876950"/>
              <a:ext cx="28575" cy="139700"/>
            </a:xfrm>
            <a:custGeom>
              <a:avLst/>
              <a:gdLst>
                <a:gd name="T0" fmla="*/ 25400 w 28575"/>
                <a:gd name="T1" fmla="*/ 50800 h 139700"/>
                <a:gd name="T2" fmla="*/ 25400 w 28575"/>
                <a:gd name="T3" fmla="*/ 44450 h 139700"/>
                <a:gd name="T4" fmla="*/ 28575 w 28575"/>
                <a:gd name="T5" fmla="*/ 38100 h 139700"/>
                <a:gd name="T6" fmla="*/ 25400 w 28575"/>
                <a:gd name="T7" fmla="*/ 34925 h 139700"/>
                <a:gd name="T8" fmla="*/ 25400 w 28575"/>
                <a:gd name="T9" fmla="*/ 34925 h 139700"/>
                <a:gd name="T10" fmla="*/ 22225 w 28575"/>
                <a:gd name="T11" fmla="*/ 38100 h 139700"/>
                <a:gd name="T12" fmla="*/ 22225 w 28575"/>
                <a:gd name="T13" fmla="*/ 38100 h 139700"/>
                <a:gd name="T14" fmla="*/ 19050 w 28575"/>
                <a:gd name="T15" fmla="*/ 34925 h 139700"/>
                <a:gd name="T16" fmla="*/ 15875 w 28575"/>
                <a:gd name="T17" fmla="*/ 28575 h 139700"/>
                <a:gd name="T18" fmla="*/ 19050 w 28575"/>
                <a:gd name="T19" fmla="*/ 22225 h 139700"/>
                <a:gd name="T20" fmla="*/ 15875 w 28575"/>
                <a:gd name="T21" fmla="*/ 22225 h 139700"/>
                <a:gd name="T22" fmla="*/ 12700 w 28575"/>
                <a:gd name="T23" fmla="*/ 19050 h 139700"/>
                <a:gd name="T24" fmla="*/ 9525 w 28575"/>
                <a:gd name="T25" fmla="*/ 15875 h 139700"/>
                <a:gd name="T26" fmla="*/ 6350 w 28575"/>
                <a:gd name="T27" fmla="*/ 9525 h 139700"/>
                <a:gd name="T28" fmla="*/ 6350 w 28575"/>
                <a:gd name="T29" fmla="*/ 3175 h 139700"/>
                <a:gd name="T30" fmla="*/ 3175 w 28575"/>
                <a:gd name="T31" fmla="*/ 0 h 139700"/>
                <a:gd name="T32" fmla="*/ 3175 w 28575"/>
                <a:gd name="T33" fmla="*/ 3175 h 139700"/>
                <a:gd name="T34" fmla="*/ 0 w 28575"/>
                <a:gd name="T35" fmla="*/ 12700 h 139700"/>
                <a:gd name="T36" fmla="*/ 9525 w 28575"/>
                <a:gd name="T37" fmla="*/ 130175 h 139700"/>
                <a:gd name="T38" fmla="*/ 12700 w 28575"/>
                <a:gd name="T39" fmla="*/ 136525 h 139700"/>
                <a:gd name="T40" fmla="*/ 12700 w 28575"/>
                <a:gd name="T41" fmla="*/ 139700 h 139700"/>
                <a:gd name="T42" fmla="*/ 15875 w 28575"/>
                <a:gd name="T43" fmla="*/ 136525 h 139700"/>
                <a:gd name="T44" fmla="*/ 19050 w 28575"/>
                <a:gd name="T45" fmla="*/ 130175 h 139700"/>
                <a:gd name="T46" fmla="*/ 25400 w 28575"/>
                <a:gd name="T47" fmla="*/ 50800 h 139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575" h="139700">
                  <a:moveTo>
                    <a:pt x="25400" y="50800"/>
                  </a:moveTo>
                  <a:lnTo>
                    <a:pt x="25400" y="44450"/>
                  </a:lnTo>
                  <a:lnTo>
                    <a:pt x="28575" y="38100"/>
                  </a:lnTo>
                  <a:lnTo>
                    <a:pt x="25400" y="34925"/>
                  </a:lnTo>
                  <a:lnTo>
                    <a:pt x="25400" y="34925"/>
                  </a:lnTo>
                  <a:lnTo>
                    <a:pt x="22225" y="38100"/>
                  </a:lnTo>
                  <a:lnTo>
                    <a:pt x="22225" y="38100"/>
                  </a:lnTo>
                  <a:lnTo>
                    <a:pt x="19050" y="34925"/>
                  </a:lnTo>
                  <a:lnTo>
                    <a:pt x="15875" y="28575"/>
                  </a:lnTo>
                  <a:lnTo>
                    <a:pt x="19050" y="22225"/>
                  </a:lnTo>
                  <a:lnTo>
                    <a:pt x="15875" y="22225"/>
                  </a:lnTo>
                  <a:lnTo>
                    <a:pt x="12700" y="19050"/>
                  </a:lnTo>
                  <a:lnTo>
                    <a:pt x="9525" y="15875"/>
                  </a:lnTo>
                  <a:lnTo>
                    <a:pt x="6350" y="9525"/>
                  </a:lnTo>
                  <a:lnTo>
                    <a:pt x="6350" y="3175"/>
                  </a:lnTo>
                  <a:lnTo>
                    <a:pt x="3175" y="0"/>
                  </a:lnTo>
                  <a:lnTo>
                    <a:pt x="3175" y="3175"/>
                  </a:lnTo>
                  <a:lnTo>
                    <a:pt x="0" y="12700"/>
                  </a:lnTo>
                  <a:lnTo>
                    <a:pt x="9525" y="130175"/>
                  </a:lnTo>
                  <a:lnTo>
                    <a:pt x="12700" y="136525"/>
                  </a:lnTo>
                  <a:lnTo>
                    <a:pt x="12700" y="139700"/>
                  </a:lnTo>
                  <a:lnTo>
                    <a:pt x="15875" y="136525"/>
                  </a:lnTo>
                  <a:lnTo>
                    <a:pt x="19050" y="130175"/>
                  </a:lnTo>
                  <a:lnTo>
                    <a:pt x="25400" y="508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185"/>
            <p:cNvSpPr>
              <a:spLocks/>
            </p:cNvSpPr>
            <p:nvPr/>
          </p:nvSpPr>
          <p:spPr bwMode="auto">
            <a:xfrm>
              <a:off x="115667745" y="108203975"/>
              <a:ext cx="393700" cy="139700"/>
            </a:xfrm>
            <a:custGeom>
              <a:avLst/>
              <a:gdLst>
                <a:gd name="T0" fmla="*/ 393700 w 393700"/>
                <a:gd name="T1" fmla="*/ 22225 h 139700"/>
                <a:gd name="T2" fmla="*/ 393700 w 393700"/>
                <a:gd name="T3" fmla="*/ 12700 h 139700"/>
                <a:gd name="T4" fmla="*/ 279400 w 393700"/>
                <a:gd name="T5" fmla="*/ 6350 h 139700"/>
                <a:gd name="T6" fmla="*/ 269875 w 393700"/>
                <a:gd name="T7" fmla="*/ 0 h 139700"/>
                <a:gd name="T8" fmla="*/ 279400 w 393700"/>
                <a:gd name="T9" fmla="*/ 0 h 139700"/>
                <a:gd name="T10" fmla="*/ 333375 w 393700"/>
                <a:gd name="T11" fmla="*/ 15875 h 139700"/>
                <a:gd name="T12" fmla="*/ 330200 w 393700"/>
                <a:gd name="T13" fmla="*/ 22225 h 139700"/>
                <a:gd name="T14" fmla="*/ 301625 w 393700"/>
                <a:gd name="T15" fmla="*/ 28575 h 139700"/>
                <a:gd name="T16" fmla="*/ 279400 w 393700"/>
                <a:gd name="T17" fmla="*/ 15875 h 139700"/>
                <a:gd name="T18" fmla="*/ 260350 w 393700"/>
                <a:gd name="T19" fmla="*/ 9525 h 139700"/>
                <a:gd name="T20" fmla="*/ 0 w 393700"/>
                <a:gd name="T21" fmla="*/ 34925 h 139700"/>
                <a:gd name="T22" fmla="*/ 0 w 393700"/>
                <a:gd name="T23" fmla="*/ 34925 h 139700"/>
                <a:gd name="T24" fmla="*/ 187325 w 393700"/>
                <a:gd name="T25" fmla="*/ 73025 h 139700"/>
                <a:gd name="T26" fmla="*/ 200025 w 393700"/>
                <a:gd name="T27" fmla="*/ 79375 h 139700"/>
                <a:gd name="T28" fmla="*/ 200025 w 393700"/>
                <a:gd name="T29" fmla="*/ 88900 h 139700"/>
                <a:gd name="T30" fmla="*/ 203200 w 393700"/>
                <a:gd name="T31" fmla="*/ 95250 h 139700"/>
                <a:gd name="T32" fmla="*/ 212725 w 393700"/>
                <a:gd name="T33" fmla="*/ 98425 h 139700"/>
                <a:gd name="T34" fmla="*/ 222250 w 393700"/>
                <a:gd name="T35" fmla="*/ 95250 h 139700"/>
                <a:gd name="T36" fmla="*/ 234950 w 393700"/>
                <a:gd name="T37" fmla="*/ 95250 h 139700"/>
                <a:gd name="T38" fmla="*/ 247650 w 393700"/>
                <a:gd name="T39" fmla="*/ 101600 h 139700"/>
                <a:gd name="T40" fmla="*/ 250825 w 393700"/>
                <a:gd name="T41" fmla="*/ 111125 h 139700"/>
                <a:gd name="T42" fmla="*/ 260350 w 393700"/>
                <a:gd name="T43" fmla="*/ 117475 h 139700"/>
                <a:gd name="T44" fmla="*/ 266700 w 393700"/>
                <a:gd name="T45" fmla="*/ 120650 h 139700"/>
                <a:gd name="T46" fmla="*/ 269875 w 393700"/>
                <a:gd name="T47" fmla="*/ 117475 h 139700"/>
                <a:gd name="T48" fmla="*/ 276225 w 393700"/>
                <a:gd name="T49" fmla="*/ 117475 h 139700"/>
                <a:gd name="T50" fmla="*/ 279400 w 393700"/>
                <a:gd name="T51" fmla="*/ 127000 h 139700"/>
                <a:gd name="T52" fmla="*/ 282575 w 393700"/>
                <a:gd name="T53" fmla="*/ 130175 h 139700"/>
                <a:gd name="T54" fmla="*/ 282575 w 393700"/>
                <a:gd name="T55" fmla="*/ 136525 h 139700"/>
                <a:gd name="T56" fmla="*/ 285750 w 393700"/>
                <a:gd name="T57" fmla="*/ 139700 h 139700"/>
                <a:gd name="T58" fmla="*/ 288925 w 393700"/>
                <a:gd name="T59" fmla="*/ 133350 h 139700"/>
                <a:gd name="T60" fmla="*/ 295275 w 393700"/>
                <a:gd name="T61" fmla="*/ 120650 h 139700"/>
                <a:gd name="T62" fmla="*/ 301625 w 393700"/>
                <a:gd name="T63" fmla="*/ 104775 h 139700"/>
                <a:gd name="T64" fmla="*/ 311150 w 393700"/>
                <a:gd name="T65" fmla="*/ 95250 h 139700"/>
                <a:gd name="T66" fmla="*/ 317500 w 393700"/>
                <a:gd name="T67" fmla="*/ 95250 h 139700"/>
                <a:gd name="T68" fmla="*/ 314325 w 393700"/>
                <a:gd name="T69" fmla="*/ 88900 h 139700"/>
                <a:gd name="T70" fmla="*/ 314325 w 393700"/>
                <a:gd name="T71" fmla="*/ 79375 h 139700"/>
                <a:gd name="T72" fmla="*/ 311150 w 393700"/>
                <a:gd name="T73" fmla="*/ 66675 h 139700"/>
                <a:gd name="T74" fmla="*/ 307975 w 393700"/>
                <a:gd name="T75" fmla="*/ 57150 h 139700"/>
                <a:gd name="T76" fmla="*/ 307975 w 393700"/>
                <a:gd name="T77" fmla="*/ 47625 h 139700"/>
                <a:gd name="T78" fmla="*/ 327025 w 393700"/>
                <a:gd name="T79" fmla="*/ 44450 h 139700"/>
                <a:gd name="T80" fmla="*/ 371475 w 393700"/>
                <a:gd name="T81" fmla="*/ 28575 h 139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3700" h="139700">
                  <a:moveTo>
                    <a:pt x="387350" y="25400"/>
                  </a:moveTo>
                  <a:lnTo>
                    <a:pt x="393700" y="22225"/>
                  </a:lnTo>
                  <a:lnTo>
                    <a:pt x="393700" y="19050"/>
                  </a:lnTo>
                  <a:lnTo>
                    <a:pt x="393700" y="12700"/>
                  </a:lnTo>
                  <a:lnTo>
                    <a:pt x="390525" y="3175"/>
                  </a:lnTo>
                  <a:lnTo>
                    <a:pt x="279400" y="6350"/>
                  </a:lnTo>
                  <a:lnTo>
                    <a:pt x="273050" y="3175"/>
                  </a:lnTo>
                  <a:lnTo>
                    <a:pt x="269875" y="0"/>
                  </a:lnTo>
                  <a:lnTo>
                    <a:pt x="273050" y="0"/>
                  </a:lnTo>
                  <a:lnTo>
                    <a:pt x="279400" y="0"/>
                  </a:lnTo>
                  <a:lnTo>
                    <a:pt x="327025" y="12700"/>
                  </a:lnTo>
                  <a:lnTo>
                    <a:pt x="333375" y="15875"/>
                  </a:lnTo>
                  <a:lnTo>
                    <a:pt x="333375" y="19050"/>
                  </a:lnTo>
                  <a:lnTo>
                    <a:pt x="330200" y="22225"/>
                  </a:lnTo>
                  <a:lnTo>
                    <a:pt x="323850" y="25400"/>
                  </a:lnTo>
                  <a:lnTo>
                    <a:pt x="301625" y="28575"/>
                  </a:lnTo>
                  <a:lnTo>
                    <a:pt x="292100" y="22225"/>
                  </a:lnTo>
                  <a:lnTo>
                    <a:pt x="279400" y="15875"/>
                  </a:lnTo>
                  <a:lnTo>
                    <a:pt x="269875" y="12700"/>
                  </a:lnTo>
                  <a:lnTo>
                    <a:pt x="260350" y="9525"/>
                  </a:lnTo>
                  <a:lnTo>
                    <a:pt x="9525" y="38100"/>
                  </a:lnTo>
                  <a:lnTo>
                    <a:pt x="0" y="34925"/>
                  </a:lnTo>
                  <a:lnTo>
                    <a:pt x="0" y="34925"/>
                  </a:lnTo>
                  <a:lnTo>
                    <a:pt x="0" y="34925"/>
                  </a:lnTo>
                  <a:lnTo>
                    <a:pt x="6350" y="38100"/>
                  </a:lnTo>
                  <a:lnTo>
                    <a:pt x="187325" y="73025"/>
                  </a:lnTo>
                  <a:lnTo>
                    <a:pt x="193675" y="76200"/>
                  </a:lnTo>
                  <a:lnTo>
                    <a:pt x="200025" y="79375"/>
                  </a:lnTo>
                  <a:lnTo>
                    <a:pt x="200025" y="85725"/>
                  </a:lnTo>
                  <a:lnTo>
                    <a:pt x="200025" y="88900"/>
                  </a:lnTo>
                  <a:lnTo>
                    <a:pt x="200025" y="92075"/>
                  </a:lnTo>
                  <a:lnTo>
                    <a:pt x="203200" y="95250"/>
                  </a:lnTo>
                  <a:lnTo>
                    <a:pt x="209550" y="98425"/>
                  </a:lnTo>
                  <a:lnTo>
                    <a:pt x="212725" y="98425"/>
                  </a:lnTo>
                  <a:lnTo>
                    <a:pt x="219075" y="95250"/>
                  </a:lnTo>
                  <a:lnTo>
                    <a:pt x="222250" y="95250"/>
                  </a:lnTo>
                  <a:lnTo>
                    <a:pt x="228600" y="95250"/>
                  </a:lnTo>
                  <a:lnTo>
                    <a:pt x="234950" y="95250"/>
                  </a:lnTo>
                  <a:lnTo>
                    <a:pt x="244475" y="98425"/>
                  </a:lnTo>
                  <a:lnTo>
                    <a:pt x="247650" y="101600"/>
                  </a:lnTo>
                  <a:lnTo>
                    <a:pt x="250825" y="104775"/>
                  </a:lnTo>
                  <a:lnTo>
                    <a:pt x="250825" y="111125"/>
                  </a:lnTo>
                  <a:lnTo>
                    <a:pt x="254000" y="114300"/>
                  </a:lnTo>
                  <a:lnTo>
                    <a:pt x="260350" y="117475"/>
                  </a:lnTo>
                  <a:lnTo>
                    <a:pt x="263525" y="120650"/>
                  </a:lnTo>
                  <a:lnTo>
                    <a:pt x="266700" y="120650"/>
                  </a:lnTo>
                  <a:lnTo>
                    <a:pt x="266700" y="117475"/>
                  </a:lnTo>
                  <a:lnTo>
                    <a:pt x="269875" y="117475"/>
                  </a:lnTo>
                  <a:lnTo>
                    <a:pt x="273050" y="117475"/>
                  </a:lnTo>
                  <a:lnTo>
                    <a:pt x="276225" y="117475"/>
                  </a:lnTo>
                  <a:lnTo>
                    <a:pt x="279400" y="120650"/>
                  </a:lnTo>
                  <a:lnTo>
                    <a:pt x="279400" y="127000"/>
                  </a:lnTo>
                  <a:lnTo>
                    <a:pt x="279400" y="130175"/>
                  </a:lnTo>
                  <a:lnTo>
                    <a:pt x="282575" y="130175"/>
                  </a:lnTo>
                  <a:lnTo>
                    <a:pt x="282575" y="133350"/>
                  </a:lnTo>
                  <a:lnTo>
                    <a:pt x="282575" y="136525"/>
                  </a:lnTo>
                  <a:lnTo>
                    <a:pt x="282575" y="139700"/>
                  </a:lnTo>
                  <a:lnTo>
                    <a:pt x="285750" y="139700"/>
                  </a:lnTo>
                  <a:lnTo>
                    <a:pt x="285750" y="136525"/>
                  </a:lnTo>
                  <a:lnTo>
                    <a:pt x="288925" y="133350"/>
                  </a:lnTo>
                  <a:lnTo>
                    <a:pt x="292100" y="127000"/>
                  </a:lnTo>
                  <a:lnTo>
                    <a:pt x="295275" y="120650"/>
                  </a:lnTo>
                  <a:lnTo>
                    <a:pt x="298450" y="111125"/>
                  </a:lnTo>
                  <a:lnTo>
                    <a:pt x="301625" y="104775"/>
                  </a:lnTo>
                  <a:lnTo>
                    <a:pt x="304800" y="98425"/>
                  </a:lnTo>
                  <a:lnTo>
                    <a:pt x="311150" y="95250"/>
                  </a:lnTo>
                  <a:lnTo>
                    <a:pt x="314325" y="95250"/>
                  </a:lnTo>
                  <a:lnTo>
                    <a:pt x="317500" y="95250"/>
                  </a:lnTo>
                  <a:lnTo>
                    <a:pt x="317500" y="92075"/>
                  </a:lnTo>
                  <a:lnTo>
                    <a:pt x="314325" y="88900"/>
                  </a:lnTo>
                  <a:lnTo>
                    <a:pt x="314325" y="85725"/>
                  </a:lnTo>
                  <a:lnTo>
                    <a:pt x="314325" y="79375"/>
                  </a:lnTo>
                  <a:lnTo>
                    <a:pt x="311150" y="73025"/>
                  </a:lnTo>
                  <a:lnTo>
                    <a:pt x="311150" y="66675"/>
                  </a:lnTo>
                  <a:lnTo>
                    <a:pt x="307975" y="60325"/>
                  </a:lnTo>
                  <a:lnTo>
                    <a:pt x="307975" y="57150"/>
                  </a:lnTo>
                  <a:lnTo>
                    <a:pt x="307975" y="50800"/>
                  </a:lnTo>
                  <a:lnTo>
                    <a:pt x="307975" y="47625"/>
                  </a:lnTo>
                  <a:lnTo>
                    <a:pt x="311150" y="47625"/>
                  </a:lnTo>
                  <a:lnTo>
                    <a:pt x="327025" y="44450"/>
                  </a:lnTo>
                  <a:lnTo>
                    <a:pt x="349250" y="38100"/>
                  </a:lnTo>
                  <a:lnTo>
                    <a:pt x="371475" y="28575"/>
                  </a:lnTo>
                  <a:lnTo>
                    <a:pt x="387350" y="254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186"/>
            <p:cNvSpPr>
              <a:spLocks/>
            </p:cNvSpPr>
            <p:nvPr/>
          </p:nvSpPr>
          <p:spPr bwMode="auto">
            <a:xfrm>
              <a:off x="115477245" y="109400950"/>
              <a:ext cx="3175" cy="0"/>
            </a:xfrm>
            <a:custGeom>
              <a:avLst/>
              <a:gdLst>
                <a:gd name="T0" fmla="*/ 3175 w 3175"/>
                <a:gd name="T1" fmla="*/ 3175 w 3175"/>
                <a:gd name="T2" fmla="*/ 3175 w 3175"/>
                <a:gd name="T3" fmla="*/ 0 w 3175"/>
                <a:gd name="T4" fmla="*/ 0 w 3175"/>
                <a:gd name="T5" fmla="*/ 3175 w 317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175">
                  <a:moveTo>
                    <a:pt x="3175" y="0"/>
                  </a:moveTo>
                  <a:lnTo>
                    <a:pt x="3175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187"/>
            <p:cNvSpPr>
              <a:spLocks/>
            </p:cNvSpPr>
            <p:nvPr/>
          </p:nvSpPr>
          <p:spPr bwMode="auto">
            <a:xfrm>
              <a:off x="116334495" y="108489725"/>
              <a:ext cx="0" cy="6350"/>
            </a:xfrm>
            <a:custGeom>
              <a:avLst/>
              <a:gdLst>
                <a:gd name="T0" fmla="*/ 0 h 6350"/>
                <a:gd name="T1" fmla="*/ 0 h 6350"/>
                <a:gd name="T2" fmla="*/ 3175 h 6350"/>
                <a:gd name="T3" fmla="*/ 6350 h 6350"/>
                <a:gd name="T4" fmla="*/ 6350 h 6350"/>
                <a:gd name="T5" fmla="*/ 6350 h 6350"/>
                <a:gd name="T6" fmla="*/ 0 h 6350"/>
                <a:gd name="T7" fmla="*/ 0 h 6350"/>
                <a:gd name="T8" fmla="*/ 0 h 635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6350">
                  <a:moveTo>
                    <a:pt x="0" y="0"/>
                  </a:moveTo>
                  <a:lnTo>
                    <a:pt x="0" y="0"/>
                  </a:lnTo>
                  <a:lnTo>
                    <a:pt x="0" y="3175"/>
                  </a:lnTo>
                  <a:lnTo>
                    <a:pt x="0" y="6350"/>
                  </a:lnTo>
                  <a:lnTo>
                    <a:pt x="0" y="6350"/>
                  </a:lnTo>
                  <a:lnTo>
                    <a:pt x="0" y="63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188"/>
            <p:cNvSpPr>
              <a:spLocks/>
            </p:cNvSpPr>
            <p:nvPr/>
          </p:nvSpPr>
          <p:spPr bwMode="auto">
            <a:xfrm>
              <a:off x="115823320" y="108410350"/>
              <a:ext cx="114300" cy="31750"/>
            </a:xfrm>
            <a:custGeom>
              <a:avLst/>
              <a:gdLst>
                <a:gd name="T0" fmla="*/ 104775 w 114300"/>
                <a:gd name="T1" fmla="*/ 15875 h 31750"/>
                <a:gd name="T2" fmla="*/ 111125 w 114300"/>
                <a:gd name="T3" fmla="*/ 15875 h 31750"/>
                <a:gd name="T4" fmla="*/ 114300 w 114300"/>
                <a:gd name="T5" fmla="*/ 12700 h 31750"/>
                <a:gd name="T6" fmla="*/ 111125 w 114300"/>
                <a:gd name="T7" fmla="*/ 9525 h 31750"/>
                <a:gd name="T8" fmla="*/ 104775 w 114300"/>
                <a:gd name="T9" fmla="*/ 3175 h 31750"/>
                <a:gd name="T10" fmla="*/ 9525 w 114300"/>
                <a:gd name="T11" fmla="*/ 3175 h 31750"/>
                <a:gd name="T12" fmla="*/ 3175 w 114300"/>
                <a:gd name="T13" fmla="*/ 0 h 31750"/>
                <a:gd name="T14" fmla="*/ 0 w 114300"/>
                <a:gd name="T15" fmla="*/ 0 h 31750"/>
                <a:gd name="T16" fmla="*/ 3175 w 114300"/>
                <a:gd name="T17" fmla="*/ 0 h 31750"/>
                <a:gd name="T18" fmla="*/ 9525 w 114300"/>
                <a:gd name="T19" fmla="*/ 0 h 31750"/>
                <a:gd name="T20" fmla="*/ 50800 w 114300"/>
                <a:gd name="T21" fmla="*/ 22225 h 31750"/>
                <a:gd name="T22" fmla="*/ 60325 w 114300"/>
                <a:gd name="T23" fmla="*/ 28575 h 31750"/>
                <a:gd name="T24" fmla="*/ 69850 w 114300"/>
                <a:gd name="T25" fmla="*/ 31750 h 31750"/>
                <a:gd name="T26" fmla="*/ 79375 w 114300"/>
                <a:gd name="T27" fmla="*/ 31750 h 31750"/>
                <a:gd name="T28" fmla="*/ 88900 w 114300"/>
                <a:gd name="T29" fmla="*/ 31750 h 31750"/>
                <a:gd name="T30" fmla="*/ 104775 w 114300"/>
                <a:gd name="T31" fmla="*/ 15875 h 3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4300" h="31750">
                  <a:moveTo>
                    <a:pt x="104775" y="15875"/>
                  </a:moveTo>
                  <a:lnTo>
                    <a:pt x="111125" y="15875"/>
                  </a:lnTo>
                  <a:lnTo>
                    <a:pt x="114300" y="12700"/>
                  </a:lnTo>
                  <a:lnTo>
                    <a:pt x="111125" y="9525"/>
                  </a:lnTo>
                  <a:lnTo>
                    <a:pt x="104775" y="3175"/>
                  </a:lnTo>
                  <a:lnTo>
                    <a:pt x="9525" y="3175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3175" y="0"/>
                  </a:lnTo>
                  <a:lnTo>
                    <a:pt x="9525" y="0"/>
                  </a:lnTo>
                  <a:lnTo>
                    <a:pt x="50800" y="22225"/>
                  </a:lnTo>
                  <a:lnTo>
                    <a:pt x="60325" y="28575"/>
                  </a:lnTo>
                  <a:lnTo>
                    <a:pt x="69850" y="31750"/>
                  </a:lnTo>
                  <a:lnTo>
                    <a:pt x="79375" y="31750"/>
                  </a:lnTo>
                  <a:lnTo>
                    <a:pt x="88900" y="31750"/>
                  </a:lnTo>
                  <a:lnTo>
                    <a:pt x="104775" y="158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189"/>
            <p:cNvSpPr>
              <a:spLocks noEditPoints="1"/>
            </p:cNvSpPr>
            <p:nvPr/>
          </p:nvSpPr>
          <p:spPr bwMode="auto">
            <a:xfrm>
              <a:off x="115258170" y="108213500"/>
              <a:ext cx="1625600" cy="1212850"/>
            </a:xfrm>
            <a:custGeom>
              <a:avLst/>
              <a:gdLst>
                <a:gd name="T0" fmla="*/ 279400 w 1625600"/>
                <a:gd name="T1" fmla="*/ 1152525 h 1212850"/>
                <a:gd name="T2" fmla="*/ 831850 w 1625600"/>
                <a:gd name="T3" fmla="*/ 673100 h 1212850"/>
                <a:gd name="T4" fmla="*/ 1479550 w 1625600"/>
                <a:gd name="T5" fmla="*/ 441325 h 1212850"/>
                <a:gd name="T6" fmla="*/ 1343025 w 1625600"/>
                <a:gd name="T7" fmla="*/ 488950 h 1212850"/>
                <a:gd name="T8" fmla="*/ 1301750 w 1625600"/>
                <a:gd name="T9" fmla="*/ 415925 h 1212850"/>
                <a:gd name="T10" fmla="*/ 1273175 w 1625600"/>
                <a:gd name="T11" fmla="*/ 400050 h 1212850"/>
                <a:gd name="T12" fmla="*/ 1241425 w 1625600"/>
                <a:gd name="T13" fmla="*/ 412750 h 1212850"/>
                <a:gd name="T14" fmla="*/ 1212850 w 1625600"/>
                <a:gd name="T15" fmla="*/ 396875 h 1212850"/>
                <a:gd name="T16" fmla="*/ 1120775 w 1625600"/>
                <a:gd name="T17" fmla="*/ 396875 h 1212850"/>
                <a:gd name="T18" fmla="*/ 1066800 w 1625600"/>
                <a:gd name="T19" fmla="*/ 444500 h 1212850"/>
                <a:gd name="T20" fmla="*/ 1031875 w 1625600"/>
                <a:gd name="T21" fmla="*/ 485775 h 1212850"/>
                <a:gd name="T22" fmla="*/ 1073150 w 1625600"/>
                <a:gd name="T23" fmla="*/ 279400 h 1212850"/>
                <a:gd name="T24" fmla="*/ 1060450 w 1625600"/>
                <a:gd name="T25" fmla="*/ 238125 h 1212850"/>
                <a:gd name="T26" fmla="*/ 1060450 w 1625600"/>
                <a:gd name="T27" fmla="*/ 196850 h 1212850"/>
                <a:gd name="T28" fmla="*/ 939800 w 1625600"/>
                <a:gd name="T29" fmla="*/ 34925 h 1212850"/>
                <a:gd name="T30" fmla="*/ 895350 w 1625600"/>
                <a:gd name="T31" fmla="*/ 12700 h 1212850"/>
                <a:gd name="T32" fmla="*/ 923925 w 1625600"/>
                <a:gd name="T33" fmla="*/ 57150 h 1212850"/>
                <a:gd name="T34" fmla="*/ 914400 w 1625600"/>
                <a:gd name="T35" fmla="*/ 130175 h 1212850"/>
                <a:gd name="T36" fmla="*/ 952500 w 1625600"/>
                <a:gd name="T37" fmla="*/ 152400 h 1212850"/>
                <a:gd name="T38" fmla="*/ 946150 w 1625600"/>
                <a:gd name="T39" fmla="*/ 219075 h 1212850"/>
                <a:gd name="T40" fmla="*/ 704850 w 1625600"/>
                <a:gd name="T41" fmla="*/ 231775 h 1212850"/>
                <a:gd name="T42" fmla="*/ 749300 w 1625600"/>
                <a:gd name="T43" fmla="*/ 254000 h 1212850"/>
                <a:gd name="T44" fmla="*/ 812800 w 1625600"/>
                <a:gd name="T45" fmla="*/ 285750 h 1212850"/>
                <a:gd name="T46" fmla="*/ 682625 w 1625600"/>
                <a:gd name="T47" fmla="*/ 336550 h 1212850"/>
                <a:gd name="T48" fmla="*/ 615950 w 1625600"/>
                <a:gd name="T49" fmla="*/ 333375 h 1212850"/>
                <a:gd name="T50" fmla="*/ 533400 w 1625600"/>
                <a:gd name="T51" fmla="*/ 330200 h 1212850"/>
                <a:gd name="T52" fmla="*/ 390525 w 1625600"/>
                <a:gd name="T53" fmla="*/ 282575 h 1212850"/>
                <a:gd name="T54" fmla="*/ 184150 w 1625600"/>
                <a:gd name="T55" fmla="*/ 212725 h 1212850"/>
                <a:gd name="T56" fmla="*/ 234950 w 1625600"/>
                <a:gd name="T57" fmla="*/ 333375 h 1212850"/>
                <a:gd name="T58" fmla="*/ 600075 w 1625600"/>
                <a:gd name="T59" fmla="*/ 409575 h 1212850"/>
                <a:gd name="T60" fmla="*/ 860425 w 1625600"/>
                <a:gd name="T61" fmla="*/ 381000 h 1212850"/>
                <a:gd name="T62" fmla="*/ 873125 w 1625600"/>
                <a:gd name="T63" fmla="*/ 403225 h 1212850"/>
                <a:gd name="T64" fmla="*/ 936625 w 1625600"/>
                <a:gd name="T65" fmla="*/ 463550 h 1212850"/>
                <a:gd name="T66" fmla="*/ 901700 w 1625600"/>
                <a:gd name="T67" fmla="*/ 622300 h 1212850"/>
                <a:gd name="T68" fmla="*/ 879475 w 1625600"/>
                <a:gd name="T69" fmla="*/ 654050 h 1212850"/>
                <a:gd name="T70" fmla="*/ 828675 w 1625600"/>
                <a:gd name="T71" fmla="*/ 685800 h 1212850"/>
                <a:gd name="T72" fmla="*/ 711200 w 1625600"/>
                <a:gd name="T73" fmla="*/ 777875 h 1212850"/>
                <a:gd name="T74" fmla="*/ 631825 w 1625600"/>
                <a:gd name="T75" fmla="*/ 806450 h 1212850"/>
                <a:gd name="T76" fmla="*/ 501650 w 1625600"/>
                <a:gd name="T77" fmla="*/ 908050 h 1212850"/>
                <a:gd name="T78" fmla="*/ 546100 w 1625600"/>
                <a:gd name="T79" fmla="*/ 968375 h 1212850"/>
                <a:gd name="T80" fmla="*/ 530225 w 1625600"/>
                <a:gd name="T81" fmla="*/ 1035050 h 1212850"/>
                <a:gd name="T82" fmla="*/ 549275 w 1625600"/>
                <a:gd name="T83" fmla="*/ 1066800 h 1212850"/>
                <a:gd name="T84" fmla="*/ 492125 w 1625600"/>
                <a:gd name="T85" fmla="*/ 1076325 h 1212850"/>
                <a:gd name="T86" fmla="*/ 476250 w 1625600"/>
                <a:gd name="T87" fmla="*/ 1120775 h 1212850"/>
                <a:gd name="T88" fmla="*/ 434975 w 1625600"/>
                <a:gd name="T89" fmla="*/ 1149350 h 1212850"/>
                <a:gd name="T90" fmla="*/ 406400 w 1625600"/>
                <a:gd name="T91" fmla="*/ 1114425 h 1212850"/>
                <a:gd name="T92" fmla="*/ 304800 w 1625600"/>
                <a:gd name="T93" fmla="*/ 1155700 h 1212850"/>
                <a:gd name="T94" fmla="*/ 269875 w 1625600"/>
                <a:gd name="T95" fmla="*/ 1168400 h 1212850"/>
                <a:gd name="T96" fmla="*/ 222250 w 1625600"/>
                <a:gd name="T97" fmla="*/ 1130300 h 1212850"/>
                <a:gd name="T98" fmla="*/ 0 w 1625600"/>
                <a:gd name="T99" fmla="*/ 596900 h 1212850"/>
                <a:gd name="T100" fmla="*/ 155575 w 1625600"/>
                <a:gd name="T101" fmla="*/ 1149350 h 1212850"/>
                <a:gd name="T102" fmla="*/ 177800 w 1625600"/>
                <a:gd name="T103" fmla="*/ 1162050 h 1212850"/>
                <a:gd name="T104" fmla="*/ 231775 w 1625600"/>
                <a:gd name="T105" fmla="*/ 1155700 h 1212850"/>
                <a:gd name="T106" fmla="*/ 269875 w 1625600"/>
                <a:gd name="T107" fmla="*/ 1212850 h 1212850"/>
                <a:gd name="T108" fmla="*/ 1000125 w 1625600"/>
                <a:gd name="T109" fmla="*/ 1212850 h 1212850"/>
                <a:gd name="T110" fmla="*/ 1301750 w 1625600"/>
                <a:gd name="T111" fmla="*/ 1200150 h 1212850"/>
                <a:gd name="T112" fmla="*/ 1574800 w 1625600"/>
                <a:gd name="T113" fmla="*/ 625475 h 1212850"/>
                <a:gd name="T114" fmla="*/ 1517650 w 1625600"/>
                <a:gd name="T115" fmla="*/ 584200 h 1212850"/>
                <a:gd name="T116" fmla="*/ 1470025 w 1625600"/>
                <a:gd name="T117" fmla="*/ 454025 h 1212850"/>
                <a:gd name="T118" fmla="*/ 892175 w 1625600"/>
                <a:gd name="T119" fmla="*/ 615950 h 1212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25600" h="1212850">
                  <a:moveTo>
                    <a:pt x="301625" y="1130300"/>
                  </a:moveTo>
                  <a:lnTo>
                    <a:pt x="295275" y="1127125"/>
                  </a:lnTo>
                  <a:lnTo>
                    <a:pt x="295275" y="1127125"/>
                  </a:lnTo>
                  <a:lnTo>
                    <a:pt x="295275" y="1130300"/>
                  </a:lnTo>
                  <a:lnTo>
                    <a:pt x="295275" y="1133475"/>
                  </a:lnTo>
                  <a:lnTo>
                    <a:pt x="298450" y="1136650"/>
                  </a:lnTo>
                  <a:lnTo>
                    <a:pt x="301625" y="1136650"/>
                  </a:lnTo>
                  <a:lnTo>
                    <a:pt x="304800" y="1139825"/>
                  </a:lnTo>
                  <a:lnTo>
                    <a:pt x="304800" y="1139825"/>
                  </a:lnTo>
                  <a:lnTo>
                    <a:pt x="304800" y="1136650"/>
                  </a:lnTo>
                  <a:lnTo>
                    <a:pt x="304800" y="1130300"/>
                  </a:lnTo>
                  <a:lnTo>
                    <a:pt x="301625" y="1130300"/>
                  </a:lnTo>
                  <a:close/>
                  <a:moveTo>
                    <a:pt x="279400" y="1152525"/>
                  </a:moveTo>
                  <a:lnTo>
                    <a:pt x="279400" y="1152525"/>
                  </a:lnTo>
                  <a:lnTo>
                    <a:pt x="279400" y="1152525"/>
                  </a:lnTo>
                  <a:lnTo>
                    <a:pt x="282575" y="1152525"/>
                  </a:lnTo>
                  <a:lnTo>
                    <a:pt x="282575" y="1149350"/>
                  </a:lnTo>
                  <a:lnTo>
                    <a:pt x="279400" y="1146175"/>
                  </a:lnTo>
                  <a:lnTo>
                    <a:pt x="276225" y="1146175"/>
                  </a:lnTo>
                  <a:lnTo>
                    <a:pt x="273050" y="1146175"/>
                  </a:lnTo>
                  <a:lnTo>
                    <a:pt x="276225" y="1149350"/>
                  </a:lnTo>
                  <a:lnTo>
                    <a:pt x="279400" y="1152525"/>
                  </a:lnTo>
                  <a:close/>
                  <a:moveTo>
                    <a:pt x="831850" y="679450"/>
                  </a:moveTo>
                  <a:lnTo>
                    <a:pt x="831850" y="679450"/>
                  </a:lnTo>
                  <a:lnTo>
                    <a:pt x="831850" y="679450"/>
                  </a:lnTo>
                  <a:lnTo>
                    <a:pt x="831850" y="679450"/>
                  </a:lnTo>
                  <a:lnTo>
                    <a:pt x="831850" y="676275"/>
                  </a:lnTo>
                  <a:lnTo>
                    <a:pt x="835025" y="673100"/>
                  </a:lnTo>
                  <a:lnTo>
                    <a:pt x="835025" y="673100"/>
                  </a:lnTo>
                  <a:lnTo>
                    <a:pt x="831850" y="673100"/>
                  </a:lnTo>
                  <a:lnTo>
                    <a:pt x="831850" y="676275"/>
                  </a:lnTo>
                  <a:lnTo>
                    <a:pt x="831850" y="679450"/>
                  </a:lnTo>
                  <a:lnTo>
                    <a:pt x="831850" y="679450"/>
                  </a:lnTo>
                  <a:close/>
                  <a:moveTo>
                    <a:pt x="133350" y="1190625"/>
                  </a:moveTo>
                  <a:lnTo>
                    <a:pt x="130175" y="1171575"/>
                  </a:lnTo>
                  <a:lnTo>
                    <a:pt x="127000" y="1193800"/>
                  </a:lnTo>
                  <a:lnTo>
                    <a:pt x="133350" y="1196975"/>
                  </a:lnTo>
                  <a:lnTo>
                    <a:pt x="133350" y="1200150"/>
                  </a:lnTo>
                  <a:lnTo>
                    <a:pt x="136525" y="1200150"/>
                  </a:lnTo>
                  <a:lnTo>
                    <a:pt x="136525" y="1196975"/>
                  </a:lnTo>
                  <a:lnTo>
                    <a:pt x="133350" y="1190625"/>
                  </a:lnTo>
                  <a:close/>
                  <a:moveTo>
                    <a:pt x="1470025" y="450850"/>
                  </a:moveTo>
                  <a:lnTo>
                    <a:pt x="1476375" y="450850"/>
                  </a:lnTo>
                  <a:lnTo>
                    <a:pt x="1479550" y="444500"/>
                  </a:lnTo>
                  <a:lnTo>
                    <a:pt x="1479550" y="441325"/>
                  </a:lnTo>
                  <a:lnTo>
                    <a:pt x="1479550" y="438150"/>
                  </a:lnTo>
                  <a:lnTo>
                    <a:pt x="1479550" y="434975"/>
                  </a:lnTo>
                  <a:lnTo>
                    <a:pt x="1473200" y="434975"/>
                  </a:lnTo>
                  <a:lnTo>
                    <a:pt x="1371600" y="444500"/>
                  </a:lnTo>
                  <a:lnTo>
                    <a:pt x="1362075" y="447675"/>
                  </a:lnTo>
                  <a:lnTo>
                    <a:pt x="1358900" y="454025"/>
                  </a:lnTo>
                  <a:lnTo>
                    <a:pt x="1355725" y="460375"/>
                  </a:lnTo>
                  <a:lnTo>
                    <a:pt x="1358900" y="466725"/>
                  </a:lnTo>
                  <a:lnTo>
                    <a:pt x="1358900" y="469900"/>
                  </a:lnTo>
                  <a:lnTo>
                    <a:pt x="1355725" y="469900"/>
                  </a:lnTo>
                  <a:lnTo>
                    <a:pt x="1349375" y="473075"/>
                  </a:lnTo>
                  <a:lnTo>
                    <a:pt x="1346200" y="476250"/>
                  </a:lnTo>
                  <a:lnTo>
                    <a:pt x="1343025" y="479425"/>
                  </a:lnTo>
                  <a:lnTo>
                    <a:pt x="1343025" y="482600"/>
                  </a:lnTo>
                  <a:lnTo>
                    <a:pt x="1343025" y="488950"/>
                  </a:lnTo>
                  <a:lnTo>
                    <a:pt x="1343025" y="488950"/>
                  </a:lnTo>
                  <a:lnTo>
                    <a:pt x="1339850" y="485775"/>
                  </a:lnTo>
                  <a:lnTo>
                    <a:pt x="1333500" y="479425"/>
                  </a:lnTo>
                  <a:lnTo>
                    <a:pt x="1333500" y="476250"/>
                  </a:lnTo>
                  <a:lnTo>
                    <a:pt x="1330325" y="473075"/>
                  </a:lnTo>
                  <a:lnTo>
                    <a:pt x="1323975" y="466725"/>
                  </a:lnTo>
                  <a:lnTo>
                    <a:pt x="1317625" y="457200"/>
                  </a:lnTo>
                  <a:lnTo>
                    <a:pt x="1311275" y="447675"/>
                  </a:lnTo>
                  <a:lnTo>
                    <a:pt x="1304925" y="434975"/>
                  </a:lnTo>
                  <a:lnTo>
                    <a:pt x="1304925" y="431800"/>
                  </a:lnTo>
                  <a:lnTo>
                    <a:pt x="1301750" y="431800"/>
                  </a:lnTo>
                  <a:lnTo>
                    <a:pt x="1301750" y="431800"/>
                  </a:lnTo>
                  <a:lnTo>
                    <a:pt x="1301750" y="422275"/>
                  </a:lnTo>
                  <a:lnTo>
                    <a:pt x="1301750" y="419100"/>
                  </a:lnTo>
                  <a:lnTo>
                    <a:pt x="1301750" y="415925"/>
                  </a:lnTo>
                  <a:lnTo>
                    <a:pt x="1304925" y="415925"/>
                  </a:lnTo>
                  <a:lnTo>
                    <a:pt x="1304925" y="412750"/>
                  </a:lnTo>
                  <a:lnTo>
                    <a:pt x="1308100" y="406400"/>
                  </a:lnTo>
                  <a:lnTo>
                    <a:pt x="1311275" y="400050"/>
                  </a:lnTo>
                  <a:lnTo>
                    <a:pt x="1311275" y="396875"/>
                  </a:lnTo>
                  <a:lnTo>
                    <a:pt x="1308100" y="393700"/>
                  </a:lnTo>
                  <a:lnTo>
                    <a:pt x="1304925" y="393700"/>
                  </a:lnTo>
                  <a:lnTo>
                    <a:pt x="1298575" y="396875"/>
                  </a:lnTo>
                  <a:lnTo>
                    <a:pt x="1295400" y="400050"/>
                  </a:lnTo>
                  <a:lnTo>
                    <a:pt x="1295400" y="406400"/>
                  </a:lnTo>
                  <a:lnTo>
                    <a:pt x="1292225" y="403225"/>
                  </a:lnTo>
                  <a:lnTo>
                    <a:pt x="1289050" y="403225"/>
                  </a:lnTo>
                  <a:lnTo>
                    <a:pt x="1282700" y="400050"/>
                  </a:lnTo>
                  <a:lnTo>
                    <a:pt x="1279525" y="400050"/>
                  </a:lnTo>
                  <a:lnTo>
                    <a:pt x="1273175" y="400050"/>
                  </a:lnTo>
                  <a:lnTo>
                    <a:pt x="1270000" y="403225"/>
                  </a:lnTo>
                  <a:lnTo>
                    <a:pt x="1266825" y="396875"/>
                  </a:lnTo>
                  <a:lnTo>
                    <a:pt x="1263650" y="393700"/>
                  </a:lnTo>
                  <a:lnTo>
                    <a:pt x="1260475" y="393700"/>
                  </a:lnTo>
                  <a:lnTo>
                    <a:pt x="1257300" y="393700"/>
                  </a:lnTo>
                  <a:lnTo>
                    <a:pt x="1254125" y="396875"/>
                  </a:lnTo>
                  <a:lnTo>
                    <a:pt x="1254125" y="400050"/>
                  </a:lnTo>
                  <a:lnTo>
                    <a:pt x="1257300" y="403225"/>
                  </a:lnTo>
                  <a:lnTo>
                    <a:pt x="1257300" y="406400"/>
                  </a:lnTo>
                  <a:lnTo>
                    <a:pt x="1257300" y="406400"/>
                  </a:lnTo>
                  <a:lnTo>
                    <a:pt x="1257300" y="409575"/>
                  </a:lnTo>
                  <a:lnTo>
                    <a:pt x="1254125" y="409575"/>
                  </a:lnTo>
                  <a:lnTo>
                    <a:pt x="1250950" y="409575"/>
                  </a:lnTo>
                  <a:lnTo>
                    <a:pt x="1247775" y="409575"/>
                  </a:lnTo>
                  <a:lnTo>
                    <a:pt x="1241425" y="412750"/>
                  </a:lnTo>
                  <a:lnTo>
                    <a:pt x="1238250" y="415925"/>
                  </a:lnTo>
                  <a:lnTo>
                    <a:pt x="1231900" y="419100"/>
                  </a:lnTo>
                  <a:lnTo>
                    <a:pt x="1228725" y="425450"/>
                  </a:lnTo>
                  <a:lnTo>
                    <a:pt x="1225550" y="425450"/>
                  </a:lnTo>
                  <a:lnTo>
                    <a:pt x="1225550" y="428625"/>
                  </a:lnTo>
                  <a:lnTo>
                    <a:pt x="1225550" y="425450"/>
                  </a:lnTo>
                  <a:lnTo>
                    <a:pt x="1228725" y="422275"/>
                  </a:lnTo>
                  <a:lnTo>
                    <a:pt x="1228725" y="415925"/>
                  </a:lnTo>
                  <a:lnTo>
                    <a:pt x="1228725" y="406400"/>
                  </a:lnTo>
                  <a:lnTo>
                    <a:pt x="1228725" y="400050"/>
                  </a:lnTo>
                  <a:lnTo>
                    <a:pt x="1225550" y="393700"/>
                  </a:lnTo>
                  <a:lnTo>
                    <a:pt x="1222375" y="387350"/>
                  </a:lnTo>
                  <a:lnTo>
                    <a:pt x="1219200" y="390525"/>
                  </a:lnTo>
                  <a:lnTo>
                    <a:pt x="1216025" y="393700"/>
                  </a:lnTo>
                  <a:lnTo>
                    <a:pt x="1212850" y="396875"/>
                  </a:lnTo>
                  <a:lnTo>
                    <a:pt x="1206500" y="403225"/>
                  </a:lnTo>
                  <a:lnTo>
                    <a:pt x="1200150" y="406400"/>
                  </a:lnTo>
                  <a:lnTo>
                    <a:pt x="1193800" y="409575"/>
                  </a:lnTo>
                  <a:lnTo>
                    <a:pt x="1190625" y="409575"/>
                  </a:lnTo>
                  <a:lnTo>
                    <a:pt x="1181100" y="409575"/>
                  </a:lnTo>
                  <a:lnTo>
                    <a:pt x="1174750" y="406400"/>
                  </a:lnTo>
                  <a:lnTo>
                    <a:pt x="1168400" y="403225"/>
                  </a:lnTo>
                  <a:lnTo>
                    <a:pt x="1162050" y="400050"/>
                  </a:lnTo>
                  <a:lnTo>
                    <a:pt x="1158875" y="400050"/>
                  </a:lnTo>
                  <a:lnTo>
                    <a:pt x="1149350" y="396875"/>
                  </a:lnTo>
                  <a:lnTo>
                    <a:pt x="1143000" y="393700"/>
                  </a:lnTo>
                  <a:lnTo>
                    <a:pt x="1133475" y="390525"/>
                  </a:lnTo>
                  <a:lnTo>
                    <a:pt x="1127125" y="390525"/>
                  </a:lnTo>
                  <a:lnTo>
                    <a:pt x="1123950" y="390525"/>
                  </a:lnTo>
                  <a:lnTo>
                    <a:pt x="1120775" y="396875"/>
                  </a:lnTo>
                  <a:lnTo>
                    <a:pt x="1117600" y="406400"/>
                  </a:lnTo>
                  <a:lnTo>
                    <a:pt x="1111250" y="415925"/>
                  </a:lnTo>
                  <a:lnTo>
                    <a:pt x="1111250" y="425450"/>
                  </a:lnTo>
                  <a:lnTo>
                    <a:pt x="1108075" y="434975"/>
                  </a:lnTo>
                  <a:lnTo>
                    <a:pt x="1108075" y="441325"/>
                  </a:lnTo>
                  <a:lnTo>
                    <a:pt x="1104900" y="447675"/>
                  </a:lnTo>
                  <a:lnTo>
                    <a:pt x="1098550" y="450850"/>
                  </a:lnTo>
                  <a:lnTo>
                    <a:pt x="1095375" y="457200"/>
                  </a:lnTo>
                  <a:lnTo>
                    <a:pt x="1089025" y="457200"/>
                  </a:lnTo>
                  <a:lnTo>
                    <a:pt x="1085850" y="457200"/>
                  </a:lnTo>
                  <a:lnTo>
                    <a:pt x="1082675" y="454025"/>
                  </a:lnTo>
                  <a:lnTo>
                    <a:pt x="1076325" y="447675"/>
                  </a:lnTo>
                  <a:lnTo>
                    <a:pt x="1069975" y="444500"/>
                  </a:lnTo>
                  <a:lnTo>
                    <a:pt x="1066800" y="444500"/>
                  </a:lnTo>
                  <a:lnTo>
                    <a:pt x="1066800" y="444500"/>
                  </a:lnTo>
                  <a:lnTo>
                    <a:pt x="1066800" y="444500"/>
                  </a:lnTo>
                  <a:lnTo>
                    <a:pt x="1066800" y="450850"/>
                  </a:lnTo>
                  <a:lnTo>
                    <a:pt x="1066800" y="460375"/>
                  </a:lnTo>
                  <a:lnTo>
                    <a:pt x="1066800" y="466725"/>
                  </a:lnTo>
                  <a:lnTo>
                    <a:pt x="1066800" y="476250"/>
                  </a:lnTo>
                  <a:lnTo>
                    <a:pt x="1063625" y="482600"/>
                  </a:lnTo>
                  <a:lnTo>
                    <a:pt x="1063625" y="482600"/>
                  </a:lnTo>
                  <a:lnTo>
                    <a:pt x="1060450" y="485775"/>
                  </a:lnTo>
                  <a:lnTo>
                    <a:pt x="1057275" y="485775"/>
                  </a:lnTo>
                  <a:lnTo>
                    <a:pt x="1050925" y="488950"/>
                  </a:lnTo>
                  <a:lnTo>
                    <a:pt x="1047750" y="492125"/>
                  </a:lnTo>
                  <a:lnTo>
                    <a:pt x="1041400" y="492125"/>
                  </a:lnTo>
                  <a:lnTo>
                    <a:pt x="1041400" y="488950"/>
                  </a:lnTo>
                  <a:lnTo>
                    <a:pt x="1038225" y="488950"/>
                  </a:lnTo>
                  <a:lnTo>
                    <a:pt x="1031875" y="485775"/>
                  </a:lnTo>
                  <a:lnTo>
                    <a:pt x="1028700" y="485775"/>
                  </a:lnTo>
                  <a:lnTo>
                    <a:pt x="1028700" y="488950"/>
                  </a:lnTo>
                  <a:lnTo>
                    <a:pt x="1025525" y="492125"/>
                  </a:lnTo>
                  <a:lnTo>
                    <a:pt x="1025525" y="488950"/>
                  </a:lnTo>
                  <a:lnTo>
                    <a:pt x="1025525" y="482600"/>
                  </a:lnTo>
                  <a:lnTo>
                    <a:pt x="1025525" y="476250"/>
                  </a:lnTo>
                  <a:lnTo>
                    <a:pt x="1041400" y="365125"/>
                  </a:lnTo>
                  <a:lnTo>
                    <a:pt x="1044575" y="355600"/>
                  </a:lnTo>
                  <a:lnTo>
                    <a:pt x="1047750" y="342900"/>
                  </a:lnTo>
                  <a:lnTo>
                    <a:pt x="1050925" y="333375"/>
                  </a:lnTo>
                  <a:lnTo>
                    <a:pt x="1057275" y="323850"/>
                  </a:lnTo>
                  <a:lnTo>
                    <a:pt x="1073150" y="307975"/>
                  </a:lnTo>
                  <a:lnTo>
                    <a:pt x="1073150" y="298450"/>
                  </a:lnTo>
                  <a:lnTo>
                    <a:pt x="1073150" y="288925"/>
                  </a:lnTo>
                  <a:lnTo>
                    <a:pt x="1073150" y="279400"/>
                  </a:lnTo>
                  <a:lnTo>
                    <a:pt x="1073150" y="276225"/>
                  </a:lnTo>
                  <a:lnTo>
                    <a:pt x="1073150" y="273050"/>
                  </a:lnTo>
                  <a:lnTo>
                    <a:pt x="1069975" y="266700"/>
                  </a:lnTo>
                  <a:lnTo>
                    <a:pt x="1066800" y="263525"/>
                  </a:lnTo>
                  <a:lnTo>
                    <a:pt x="1066800" y="257175"/>
                  </a:lnTo>
                  <a:lnTo>
                    <a:pt x="1060450" y="257175"/>
                  </a:lnTo>
                  <a:lnTo>
                    <a:pt x="1057275" y="254000"/>
                  </a:lnTo>
                  <a:lnTo>
                    <a:pt x="1050925" y="254000"/>
                  </a:lnTo>
                  <a:lnTo>
                    <a:pt x="1050925" y="250825"/>
                  </a:lnTo>
                  <a:lnTo>
                    <a:pt x="1047750" y="247650"/>
                  </a:lnTo>
                  <a:lnTo>
                    <a:pt x="1050925" y="244475"/>
                  </a:lnTo>
                  <a:lnTo>
                    <a:pt x="1050925" y="241300"/>
                  </a:lnTo>
                  <a:lnTo>
                    <a:pt x="1054100" y="241300"/>
                  </a:lnTo>
                  <a:lnTo>
                    <a:pt x="1057275" y="241300"/>
                  </a:lnTo>
                  <a:lnTo>
                    <a:pt x="1060450" y="238125"/>
                  </a:lnTo>
                  <a:lnTo>
                    <a:pt x="1060450" y="231775"/>
                  </a:lnTo>
                  <a:lnTo>
                    <a:pt x="1060450" y="225425"/>
                  </a:lnTo>
                  <a:lnTo>
                    <a:pt x="1060450" y="219075"/>
                  </a:lnTo>
                  <a:lnTo>
                    <a:pt x="1057275" y="212725"/>
                  </a:lnTo>
                  <a:lnTo>
                    <a:pt x="1057275" y="209550"/>
                  </a:lnTo>
                  <a:lnTo>
                    <a:pt x="1057275" y="209550"/>
                  </a:lnTo>
                  <a:lnTo>
                    <a:pt x="1057275" y="209550"/>
                  </a:lnTo>
                  <a:lnTo>
                    <a:pt x="1060450" y="215900"/>
                  </a:lnTo>
                  <a:lnTo>
                    <a:pt x="1063625" y="219075"/>
                  </a:lnTo>
                  <a:lnTo>
                    <a:pt x="1063625" y="215900"/>
                  </a:lnTo>
                  <a:lnTo>
                    <a:pt x="1063625" y="212725"/>
                  </a:lnTo>
                  <a:lnTo>
                    <a:pt x="1063625" y="209550"/>
                  </a:lnTo>
                  <a:lnTo>
                    <a:pt x="1060450" y="203200"/>
                  </a:lnTo>
                  <a:lnTo>
                    <a:pt x="1057275" y="196850"/>
                  </a:lnTo>
                  <a:lnTo>
                    <a:pt x="1060450" y="196850"/>
                  </a:lnTo>
                  <a:lnTo>
                    <a:pt x="1063625" y="193675"/>
                  </a:lnTo>
                  <a:lnTo>
                    <a:pt x="1066800" y="190500"/>
                  </a:lnTo>
                  <a:lnTo>
                    <a:pt x="1069975" y="187325"/>
                  </a:lnTo>
                  <a:lnTo>
                    <a:pt x="1073150" y="184150"/>
                  </a:lnTo>
                  <a:lnTo>
                    <a:pt x="1073150" y="177800"/>
                  </a:lnTo>
                  <a:lnTo>
                    <a:pt x="1069975" y="168275"/>
                  </a:lnTo>
                  <a:lnTo>
                    <a:pt x="1063625" y="165100"/>
                  </a:lnTo>
                  <a:lnTo>
                    <a:pt x="1060450" y="161925"/>
                  </a:lnTo>
                  <a:lnTo>
                    <a:pt x="1054100" y="161925"/>
                  </a:lnTo>
                  <a:lnTo>
                    <a:pt x="1047750" y="161925"/>
                  </a:lnTo>
                  <a:lnTo>
                    <a:pt x="1038225" y="155575"/>
                  </a:lnTo>
                  <a:lnTo>
                    <a:pt x="1031875" y="149225"/>
                  </a:lnTo>
                  <a:lnTo>
                    <a:pt x="955675" y="53975"/>
                  </a:lnTo>
                  <a:lnTo>
                    <a:pt x="946150" y="44450"/>
                  </a:lnTo>
                  <a:lnTo>
                    <a:pt x="939800" y="34925"/>
                  </a:lnTo>
                  <a:lnTo>
                    <a:pt x="933450" y="25400"/>
                  </a:lnTo>
                  <a:lnTo>
                    <a:pt x="927100" y="15875"/>
                  </a:lnTo>
                  <a:lnTo>
                    <a:pt x="923925" y="9525"/>
                  </a:lnTo>
                  <a:lnTo>
                    <a:pt x="917575" y="3175"/>
                  </a:lnTo>
                  <a:lnTo>
                    <a:pt x="911225" y="0"/>
                  </a:lnTo>
                  <a:lnTo>
                    <a:pt x="911225" y="0"/>
                  </a:lnTo>
                  <a:lnTo>
                    <a:pt x="911225" y="0"/>
                  </a:lnTo>
                  <a:lnTo>
                    <a:pt x="911225" y="3175"/>
                  </a:lnTo>
                  <a:lnTo>
                    <a:pt x="911225" y="6350"/>
                  </a:lnTo>
                  <a:lnTo>
                    <a:pt x="908050" y="9525"/>
                  </a:lnTo>
                  <a:lnTo>
                    <a:pt x="904875" y="9525"/>
                  </a:lnTo>
                  <a:lnTo>
                    <a:pt x="898525" y="9525"/>
                  </a:lnTo>
                  <a:lnTo>
                    <a:pt x="898525" y="9525"/>
                  </a:lnTo>
                  <a:lnTo>
                    <a:pt x="898525" y="9525"/>
                  </a:lnTo>
                  <a:lnTo>
                    <a:pt x="895350" y="12700"/>
                  </a:lnTo>
                  <a:lnTo>
                    <a:pt x="895350" y="12700"/>
                  </a:lnTo>
                  <a:lnTo>
                    <a:pt x="895350" y="12700"/>
                  </a:lnTo>
                  <a:lnTo>
                    <a:pt x="901700" y="15875"/>
                  </a:lnTo>
                  <a:lnTo>
                    <a:pt x="911225" y="15875"/>
                  </a:lnTo>
                  <a:lnTo>
                    <a:pt x="908050" y="19050"/>
                  </a:lnTo>
                  <a:lnTo>
                    <a:pt x="908050" y="22225"/>
                  </a:lnTo>
                  <a:lnTo>
                    <a:pt x="901700" y="25400"/>
                  </a:lnTo>
                  <a:lnTo>
                    <a:pt x="901700" y="31750"/>
                  </a:lnTo>
                  <a:lnTo>
                    <a:pt x="901700" y="34925"/>
                  </a:lnTo>
                  <a:lnTo>
                    <a:pt x="904875" y="41275"/>
                  </a:lnTo>
                  <a:lnTo>
                    <a:pt x="911225" y="47625"/>
                  </a:lnTo>
                  <a:lnTo>
                    <a:pt x="917575" y="53975"/>
                  </a:lnTo>
                  <a:lnTo>
                    <a:pt x="920750" y="53975"/>
                  </a:lnTo>
                  <a:lnTo>
                    <a:pt x="923925" y="57150"/>
                  </a:lnTo>
                  <a:lnTo>
                    <a:pt x="923925" y="57150"/>
                  </a:lnTo>
                  <a:lnTo>
                    <a:pt x="923925" y="60325"/>
                  </a:lnTo>
                  <a:lnTo>
                    <a:pt x="923925" y="57150"/>
                  </a:lnTo>
                  <a:lnTo>
                    <a:pt x="920750" y="53975"/>
                  </a:lnTo>
                  <a:lnTo>
                    <a:pt x="914400" y="53975"/>
                  </a:lnTo>
                  <a:lnTo>
                    <a:pt x="911225" y="57150"/>
                  </a:lnTo>
                  <a:lnTo>
                    <a:pt x="908050" y="60325"/>
                  </a:lnTo>
                  <a:lnTo>
                    <a:pt x="904875" y="69850"/>
                  </a:lnTo>
                  <a:lnTo>
                    <a:pt x="904875" y="76200"/>
                  </a:lnTo>
                  <a:lnTo>
                    <a:pt x="908050" y="82550"/>
                  </a:lnTo>
                  <a:lnTo>
                    <a:pt x="908050" y="104775"/>
                  </a:lnTo>
                  <a:lnTo>
                    <a:pt x="908050" y="114300"/>
                  </a:lnTo>
                  <a:lnTo>
                    <a:pt x="908050" y="120650"/>
                  </a:lnTo>
                  <a:lnTo>
                    <a:pt x="908050" y="127000"/>
                  </a:lnTo>
                  <a:lnTo>
                    <a:pt x="911225" y="127000"/>
                  </a:lnTo>
                  <a:lnTo>
                    <a:pt x="914400" y="130175"/>
                  </a:lnTo>
                  <a:lnTo>
                    <a:pt x="917575" y="130175"/>
                  </a:lnTo>
                  <a:lnTo>
                    <a:pt x="920750" y="133350"/>
                  </a:lnTo>
                  <a:lnTo>
                    <a:pt x="923925" y="133350"/>
                  </a:lnTo>
                  <a:lnTo>
                    <a:pt x="923925" y="133350"/>
                  </a:lnTo>
                  <a:lnTo>
                    <a:pt x="927100" y="130175"/>
                  </a:lnTo>
                  <a:lnTo>
                    <a:pt x="927100" y="123825"/>
                  </a:lnTo>
                  <a:lnTo>
                    <a:pt x="930275" y="120650"/>
                  </a:lnTo>
                  <a:lnTo>
                    <a:pt x="933450" y="117475"/>
                  </a:lnTo>
                  <a:lnTo>
                    <a:pt x="939800" y="114300"/>
                  </a:lnTo>
                  <a:lnTo>
                    <a:pt x="942975" y="117475"/>
                  </a:lnTo>
                  <a:lnTo>
                    <a:pt x="946150" y="120650"/>
                  </a:lnTo>
                  <a:lnTo>
                    <a:pt x="949325" y="127000"/>
                  </a:lnTo>
                  <a:lnTo>
                    <a:pt x="949325" y="136525"/>
                  </a:lnTo>
                  <a:lnTo>
                    <a:pt x="952500" y="146050"/>
                  </a:lnTo>
                  <a:lnTo>
                    <a:pt x="952500" y="152400"/>
                  </a:lnTo>
                  <a:lnTo>
                    <a:pt x="949325" y="155575"/>
                  </a:lnTo>
                  <a:lnTo>
                    <a:pt x="946150" y="158750"/>
                  </a:lnTo>
                  <a:lnTo>
                    <a:pt x="942975" y="158750"/>
                  </a:lnTo>
                  <a:lnTo>
                    <a:pt x="939800" y="158750"/>
                  </a:lnTo>
                  <a:lnTo>
                    <a:pt x="936625" y="158750"/>
                  </a:lnTo>
                  <a:lnTo>
                    <a:pt x="936625" y="161925"/>
                  </a:lnTo>
                  <a:lnTo>
                    <a:pt x="936625" y="165100"/>
                  </a:lnTo>
                  <a:lnTo>
                    <a:pt x="939800" y="171450"/>
                  </a:lnTo>
                  <a:lnTo>
                    <a:pt x="942975" y="180975"/>
                  </a:lnTo>
                  <a:lnTo>
                    <a:pt x="949325" y="187325"/>
                  </a:lnTo>
                  <a:lnTo>
                    <a:pt x="952500" y="196850"/>
                  </a:lnTo>
                  <a:lnTo>
                    <a:pt x="955675" y="203200"/>
                  </a:lnTo>
                  <a:lnTo>
                    <a:pt x="952500" y="206375"/>
                  </a:lnTo>
                  <a:lnTo>
                    <a:pt x="949325" y="212725"/>
                  </a:lnTo>
                  <a:lnTo>
                    <a:pt x="946150" y="219075"/>
                  </a:lnTo>
                  <a:lnTo>
                    <a:pt x="939800" y="222250"/>
                  </a:lnTo>
                  <a:lnTo>
                    <a:pt x="939800" y="228600"/>
                  </a:lnTo>
                  <a:lnTo>
                    <a:pt x="939800" y="231775"/>
                  </a:lnTo>
                  <a:lnTo>
                    <a:pt x="939800" y="238125"/>
                  </a:lnTo>
                  <a:lnTo>
                    <a:pt x="942975" y="241300"/>
                  </a:lnTo>
                  <a:lnTo>
                    <a:pt x="942975" y="247650"/>
                  </a:lnTo>
                  <a:lnTo>
                    <a:pt x="942975" y="254000"/>
                  </a:lnTo>
                  <a:lnTo>
                    <a:pt x="939800" y="257175"/>
                  </a:lnTo>
                  <a:lnTo>
                    <a:pt x="936625" y="260350"/>
                  </a:lnTo>
                  <a:lnTo>
                    <a:pt x="933450" y="260350"/>
                  </a:lnTo>
                  <a:lnTo>
                    <a:pt x="720725" y="215900"/>
                  </a:lnTo>
                  <a:lnTo>
                    <a:pt x="714375" y="215900"/>
                  </a:lnTo>
                  <a:lnTo>
                    <a:pt x="708025" y="219075"/>
                  </a:lnTo>
                  <a:lnTo>
                    <a:pt x="704850" y="222250"/>
                  </a:lnTo>
                  <a:lnTo>
                    <a:pt x="704850" y="231775"/>
                  </a:lnTo>
                  <a:lnTo>
                    <a:pt x="701675" y="234950"/>
                  </a:lnTo>
                  <a:lnTo>
                    <a:pt x="698500" y="238125"/>
                  </a:lnTo>
                  <a:lnTo>
                    <a:pt x="692150" y="241300"/>
                  </a:lnTo>
                  <a:lnTo>
                    <a:pt x="685800" y="244475"/>
                  </a:lnTo>
                  <a:lnTo>
                    <a:pt x="676275" y="244475"/>
                  </a:lnTo>
                  <a:lnTo>
                    <a:pt x="669925" y="247650"/>
                  </a:lnTo>
                  <a:lnTo>
                    <a:pt x="666750" y="250825"/>
                  </a:lnTo>
                  <a:lnTo>
                    <a:pt x="666750" y="250825"/>
                  </a:lnTo>
                  <a:lnTo>
                    <a:pt x="669925" y="254000"/>
                  </a:lnTo>
                  <a:lnTo>
                    <a:pt x="679450" y="257175"/>
                  </a:lnTo>
                  <a:lnTo>
                    <a:pt x="685800" y="260350"/>
                  </a:lnTo>
                  <a:lnTo>
                    <a:pt x="695325" y="260350"/>
                  </a:lnTo>
                  <a:lnTo>
                    <a:pt x="704850" y="260350"/>
                  </a:lnTo>
                  <a:lnTo>
                    <a:pt x="742950" y="250825"/>
                  </a:lnTo>
                  <a:lnTo>
                    <a:pt x="749300" y="254000"/>
                  </a:lnTo>
                  <a:lnTo>
                    <a:pt x="755650" y="257175"/>
                  </a:lnTo>
                  <a:lnTo>
                    <a:pt x="755650" y="263525"/>
                  </a:lnTo>
                  <a:lnTo>
                    <a:pt x="755650" y="269875"/>
                  </a:lnTo>
                  <a:lnTo>
                    <a:pt x="752475" y="276225"/>
                  </a:lnTo>
                  <a:lnTo>
                    <a:pt x="752475" y="282575"/>
                  </a:lnTo>
                  <a:lnTo>
                    <a:pt x="755650" y="285750"/>
                  </a:lnTo>
                  <a:lnTo>
                    <a:pt x="758825" y="288925"/>
                  </a:lnTo>
                  <a:lnTo>
                    <a:pt x="765175" y="288925"/>
                  </a:lnTo>
                  <a:lnTo>
                    <a:pt x="771525" y="285750"/>
                  </a:lnTo>
                  <a:lnTo>
                    <a:pt x="777875" y="282575"/>
                  </a:lnTo>
                  <a:lnTo>
                    <a:pt x="787400" y="279400"/>
                  </a:lnTo>
                  <a:lnTo>
                    <a:pt x="796925" y="279400"/>
                  </a:lnTo>
                  <a:lnTo>
                    <a:pt x="803275" y="279400"/>
                  </a:lnTo>
                  <a:lnTo>
                    <a:pt x="809625" y="282575"/>
                  </a:lnTo>
                  <a:lnTo>
                    <a:pt x="812800" y="285750"/>
                  </a:lnTo>
                  <a:lnTo>
                    <a:pt x="815975" y="292100"/>
                  </a:lnTo>
                  <a:lnTo>
                    <a:pt x="819150" y="298450"/>
                  </a:lnTo>
                  <a:lnTo>
                    <a:pt x="822325" y="304800"/>
                  </a:lnTo>
                  <a:lnTo>
                    <a:pt x="825500" y="314325"/>
                  </a:lnTo>
                  <a:lnTo>
                    <a:pt x="825500" y="320675"/>
                  </a:lnTo>
                  <a:lnTo>
                    <a:pt x="825500" y="327025"/>
                  </a:lnTo>
                  <a:lnTo>
                    <a:pt x="774700" y="304800"/>
                  </a:lnTo>
                  <a:lnTo>
                    <a:pt x="765175" y="311150"/>
                  </a:lnTo>
                  <a:lnTo>
                    <a:pt x="755650" y="314325"/>
                  </a:lnTo>
                  <a:lnTo>
                    <a:pt x="746125" y="320675"/>
                  </a:lnTo>
                  <a:lnTo>
                    <a:pt x="733425" y="320675"/>
                  </a:lnTo>
                  <a:lnTo>
                    <a:pt x="701675" y="336550"/>
                  </a:lnTo>
                  <a:lnTo>
                    <a:pt x="695325" y="333375"/>
                  </a:lnTo>
                  <a:lnTo>
                    <a:pt x="688975" y="333375"/>
                  </a:lnTo>
                  <a:lnTo>
                    <a:pt x="682625" y="336550"/>
                  </a:lnTo>
                  <a:lnTo>
                    <a:pt x="682625" y="339725"/>
                  </a:lnTo>
                  <a:lnTo>
                    <a:pt x="679450" y="346075"/>
                  </a:lnTo>
                  <a:lnTo>
                    <a:pt x="673100" y="349250"/>
                  </a:lnTo>
                  <a:lnTo>
                    <a:pt x="666750" y="349250"/>
                  </a:lnTo>
                  <a:lnTo>
                    <a:pt x="660400" y="352425"/>
                  </a:lnTo>
                  <a:lnTo>
                    <a:pt x="650875" y="352425"/>
                  </a:lnTo>
                  <a:lnTo>
                    <a:pt x="644525" y="352425"/>
                  </a:lnTo>
                  <a:lnTo>
                    <a:pt x="641350" y="352425"/>
                  </a:lnTo>
                  <a:lnTo>
                    <a:pt x="638175" y="352425"/>
                  </a:lnTo>
                  <a:lnTo>
                    <a:pt x="635000" y="349250"/>
                  </a:lnTo>
                  <a:lnTo>
                    <a:pt x="628650" y="349250"/>
                  </a:lnTo>
                  <a:lnTo>
                    <a:pt x="622300" y="346075"/>
                  </a:lnTo>
                  <a:lnTo>
                    <a:pt x="622300" y="342900"/>
                  </a:lnTo>
                  <a:lnTo>
                    <a:pt x="619125" y="336550"/>
                  </a:lnTo>
                  <a:lnTo>
                    <a:pt x="615950" y="333375"/>
                  </a:lnTo>
                  <a:lnTo>
                    <a:pt x="609600" y="336550"/>
                  </a:lnTo>
                  <a:lnTo>
                    <a:pt x="606425" y="339725"/>
                  </a:lnTo>
                  <a:lnTo>
                    <a:pt x="603250" y="342900"/>
                  </a:lnTo>
                  <a:lnTo>
                    <a:pt x="596900" y="342900"/>
                  </a:lnTo>
                  <a:lnTo>
                    <a:pt x="593725" y="346075"/>
                  </a:lnTo>
                  <a:lnTo>
                    <a:pt x="587375" y="346075"/>
                  </a:lnTo>
                  <a:lnTo>
                    <a:pt x="581025" y="342900"/>
                  </a:lnTo>
                  <a:lnTo>
                    <a:pt x="577850" y="339725"/>
                  </a:lnTo>
                  <a:lnTo>
                    <a:pt x="577850" y="336550"/>
                  </a:lnTo>
                  <a:lnTo>
                    <a:pt x="552450" y="298450"/>
                  </a:lnTo>
                  <a:lnTo>
                    <a:pt x="552450" y="292100"/>
                  </a:lnTo>
                  <a:lnTo>
                    <a:pt x="552450" y="288925"/>
                  </a:lnTo>
                  <a:lnTo>
                    <a:pt x="549275" y="292100"/>
                  </a:lnTo>
                  <a:lnTo>
                    <a:pt x="549275" y="298450"/>
                  </a:lnTo>
                  <a:lnTo>
                    <a:pt x="533400" y="330200"/>
                  </a:lnTo>
                  <a:lnTo>
                    <a:pt x="523875" y="336550"/>
                  </a:lnTo>
                  <a:lnTo>
                    <a:pt x="517525" y="339725"/>
                  </a:lnTo>
                  <a:lnTo>
                    <a:pt x="508000" y="339725"/>
                  </a:lnTo>
                  <a:lnTo>
                    <a:pt x="501650" y="333375"/>
                  </a:lnTo>
                  <a:lnTo>
                    <a:pt x="457200" y="327025"/>
                  </a:lnTo>
                  <a:lnTo>
                    <a:pt x="450850" y="327025"/>
                  </a:lnTo>
                  <a:lnTo>
                    <a:pt x="441325" y="327025"/>
                  </a:lnTo>
                  <a:lnTo>
                    <a:pt x="434975" y="320675"/>
                  </a:lnTo>
                  <a:lnTo>
                    <a:pt x="431800" y="314325"/>
                  </a:lnTo>
                  <a:lnTo>
                    <a:pt x="428625" y="311150"/>
                  </a:lnTo>
                  <a:lnTo>
                    <a:pt x="422275" y="304800"/>
                  </a:lnTo>
                  <a:lnTo>
                    <a:pt x="415925" y="298450"/>
                  </a:lnTo>
                  <a:lnTo>
                    <a:pt x="406400" y="292100"/>
                  </a:lnTo>
                  <a:lnTo>
                    <a:pt x="396875" y="285750"/>
                  </a:lnTo>
                  <a:lnTo>
                    <a:pt x="390525" y="282575"/>
                  </a:lnTo>
                  <a:lnTo>
                    <a:pt x="234950" y="260350"/>
                  </a:lnTo>
                  <a:lnTo>
                    <a:pt x="225425" y="254000"/>
                  </a:lnTo>
                  <a:lnTo>
                    <a:pt x="215900" y="250825"/>
                  </a:lnTo>
                  <a:lnTo>
                    <a:pt x="206375" y="244475"/>
                  </a:lnTo>
                  <a:lnTo>
                    <a:pt x="200025" y="241300"/>
                  </a:lnTo>
                  <a:lnTo>
                    <a:pt x="196850" y="238125"/>
                  </a:lnTo>
                  <a:lnTo>
                    <a:pt x="196850" y="231775"/>
                  </a:lnTo>
                  <a:lnTo>
                    <a:pt x="200025" y="225425"/>
                  </a:lnTo>
                  <a:lnTo>
                    <a:pt x="203200" y="219075"/>
                  </a:lnTo>
                  <a:lnTo>
                    <a:pt x="203200" y="215900"/>
                  </a:lnTo>
                  <a:lnTo>
                    <a:pt x="203200" y="209550"/>
                  </a:lnTo>
                  <a:lnTo>
                    <a:pt x="203200" y="209550"/>
                  </a:lnTo>
                  <a:lnTo>
                    <a:pt x="196850" y="209550"/>
                  </a:lnTo>
                  <a:lnTo>
                    <a:pt x="190500" y="209550"/>
                  </a:lnTo>
                  <a:lnTo>
                    <a:pt x="184150" y="212725"/>
                  </a:lnTo>
                  <a:lnTo>
                    <a:pt x="177800" y="215900"/>
                  </a:lnTo>
                  <a:lnTo>
                    <a:pt x="174625" y="219075"/>
                  </a:lnTo>
                  <a:lnTo>
                    <a:pt x="171450" y="225425"/>
                  </a:lnTo>
                  <a:lnTo>
                    <a:pt x="161925" y="234950"/>
                  </a:lnTo>
                  <a:lnTo>
                    <a:pt x="155575" y="241300"/>
                  </a:lnTo>
                  <a:lnTo>
                    <a:pt x="149225" y="250825"/>
                  </a:lnTo>
                  <a:lnTo>
                    <a:pt x="146050" y="257175"/>
                  </a:lnTo>
                  <a:lnTo>
                    <a:pt x="149225" y="352425"/>
                  </a:lnTo>
                  <a:lnTo>
                    <a:pt x="149225" y="361950"/>
                  </a:lnTo>
                  <a:lnTo>
                    <a:pt x="155575" y="368300"/>
                  </a:lnTo>
                  <a:lnTo>
                    <a:pt x="161925" y="371475"/>
                  </a:lnTo>
                  <a:lnTo>
                    <a:pt x="171450" y="374650"/>
                  </a:lnTo>
                  <a:lnTo>
                    <a:pt x="215900" y="342900"/>
                  </a:lnTo>
                  <a:lnTo>
                    <a:pt x="225425" y="336550"/>
                  </a:lnTo>
                  <a:lnTo>
                    <a:pt x="234950" y="333375"/>
                  </a:lnTo>
                  <a:lnTo>
                    <a:pt x="244475" y="330200"/>
                  </a:lnTo>
                  <a:lnTo>
                    <a:pt x="254000" y="330200"/>
                  </a:lnTo>
                  <a:lnTo>
                    <a:pt x="279400" y="330200"/>
                  </a:lnTo>
                  <a:lnTo>
                    <a:pt x="285750" y="327025"/>
                  </a:lnTo>
                  <a:lnTo>
                    <a:pt x="298450" y="323850"/>
                  </a:lnTo>
                  <a:lnTo>
                    <a:pt x="307975" y="323850"/>
                  </a:lnTo>
                  <a:lnTo>
                    <a:pt x="317500" y="323850"/>
                  </a:lnTo>
                  <a:lnTo>
                    <a:pt x="561975" y="406400"/>
                  </a:lnTo>
                  <a:lnTo>
                    <a:pt x="571500" y="409575"/>
                  </a:lnTo>
                  <a:lnTo>
                    <a:pt x="577850" y="412750"/>
                  </a:lnTo>
                  <a:lnTo>
                    <a:pt x="584200" y="415925"/>
                  </a:lnTo>
                  <a:lnTo>
                    <a:pt x="587375" y="415925"/>
                  </a:lnTo>
                  <a:lnTo>
                    <a:pt x="590550" y="412750"/>
                  </a:lnTo>
                  <a:lnTo>
                    <a:pt x="593725" y="412750"/>
                  </a:lnTo>
                  <a:lnTo>
                    <a:pt x="600075" y="409575"/>
                  </a:lnTo>
                  <a:lnTo>
                    <a:pt x="600075" y="406400"/>
                  </a:lnTo>
                  <a:lnTo>
                    <a:pt x="603250" y="403225"/>
                  </a:lnTo>
                  <a:lnTo>
                    <a:pt x="606425" y="400050"/>
                  </a:lnTo>
                  <a:lnTo>
                    <a:pt x="615950" y="396875"/>
                  </a:lnTo>
                  <a:lnTo>
                    <a:pt x="622300" y="393700"/>
                  </a:lnTo>
                  <a:lnTo>
                    <a:pt x="631825" y="390525"/>
                  </a:lnTo>
                  <a:lnTo>
                    <a:pt x="701675" y="422275"/>
                  </a:lnTo>
                  <a:lnTo>
                    <a:pt x="711200" y="419100"/>
                  </a:lnTo>
                  <a:lnTo>
                    <a:pt x="723900" y="412750"/>
                  </a:lnTo>
                  <a:lnTo>
                    <a:pt x="733425" y="406400"/>
                  </a:lnTo>
                  <a:lnTo>
                    <a:pt x="742950" y="403225"/>
                  </a:lnTo>
                  <a:lnTo>
                    <a:pt x="847725" y="374650"/>
                  </a:lnTo>
                  <a:lnTo>
                    <a:pt x="857250" y="374650"/>
                  </a:lnTo>
                  <a:lnTo>
                    <a:pt x="860425" y="377825"/>
                  </a:lnTo>
                  <a:lnTo>
                    <a:pt x="860425" y="381000"/>
                  </a:lnTo>
                  <a:lnTo>
                    <a:pt x="857250" y="381000"/>
                  </a:lnTo>
                  <a:lnTo>
                    <a:pt x="854075" y="384175"/>
                  </a:lnTo>
                  <a:lnTo>
                    <a:pt x="854075" y="390525"/>
                  </a:lnTo>
                  <a:lnTo>
                    <a:pt x="854075" y="393700"/>
                  </a:lnTo>
                  <a:lnTo>
                    <a:pt x="857250" y="400050"/>
                  </a:lnTo>
                  <a:lnTo>
                    <a:pt x="857250" y="403225"/>
                  </a:lnTo>
                  <a:lnTo>
                    <a:pt x="857250" y="406400"/>
                  </a:lnTo>
                  <a:lnTo>
                    <a:pt x="854075" y="409575"/>
                  </a:lnTo>
                  <a:lnTo>
                    <a:pt x="850900" y="409575"/>
                  </a:lnTo>
                  <a:lnTo>
                    <a:pt x="847725" y="412750"/>
                  </a:lnTo>
                  <a:lnTo>
                    <a:pt x="844550" y="415925"/>
                  </a:lnTo>
                  <a:lnTo>
                    <a:pt x="844550" y="415925"/>
                  </a:lnTo>
                  <a:lnTo>
                    <a:pt x="847725" y="415925"/>
                  </a:lnTo>
                  <a:lnTo>
                    <a:pt x="850900" y="415925"/>
                  </a:lnTo>
                  <a:lnTo>
                    <a:pt x="873125" y="403225"/>
                  </a:lnTo>
                  <a:lnTo>
                    <a:pt x="876300" y="396875"/>
                  </a:lnTo>
                  <a:lnTo>
                    <a:pt x="885825" y="390525"/>
                  </a:lnTo>
                  <a:lnTo>
                    <a:pt x="892175" y="387350"/>
                  </a:lnTo>
                  <a:lnTo>
                    <a:pt x="901700" y="387350"/>
                  </a:lnTo>
                  <a:lnTo>
                    <a:pt x="904875" y="387350"/>
                  </a:lnTo>
                  <a:lnTo>
                    <a:pt x="904875" y="390525"/>
                  </a:lnTo>
                  <a:lnTo>
                    <a:pt x="911225" y="396875"/>
                  </a:lnTo>
                  <a:lnTo>
                    <a:pt x="914400" y="403225"/>
                  </a:lnTo>
                  <a:lnTo>
                    <a:pt x="917575" y="409575"/>
                  </a:lnTo>
                  <a:lnTo>
                    <a:pt x="920750" y="415925"/>
                  </a:lnTo>
                  <a:lnTo>
                    <a:pt x="923925" y="419100"/>
                  </a:lnTo>
                  <a:lnTo>
                    <a:pt x="927100" y="428625"/>
                  </a:lnTo>
                  <a:lnTo>
                    <a:pt x="930275" y="441325"/>
                  </a:lnTo>
                  <a:lnTo>
                    <a:pt x="933450" y="450850"/>
                  </a:lnTo>
                  <a:lnTo>
                    <a:pt x="936625" y="463550"/>
                  </a:lnTo>
                  <a:lnTo>
                    <a:pt x="882650" y="542925"/>
                  </a:lnTo>
                  <a:lnTo>
                    <a:pt x="885825" y="549275"/>
                  </a:lnTo>
                  <a:lnTo>
                    <a:pt x="889000" y="558800"/>
                  </a:lnTo>
                  <a:lnTo>
                    <a:pt x="895350" y="568325"/>
                  </a:lnTo>
                  <a:lnTo>
                    <a:pt x="901700" y="571500"/>
                  </a:lnTo>
                  <a:lnTo>
                    <a:pt x="904875" y="577850"/>
                  </a:lnTo>
                  <a:lnTo>
                    <a:pt x="908050" y="584200"/>
                  </a:lnTo>
                  <a:lnTo>
                    <a:pt x="911225" y="593725"/>
                  </a:lnTo>
                  <a:lnTo>
                    <a:pt x="914400" y="603250"/>
                  </a:lnTo>
                  <a:lnTo>
                    <a:pt x="917575" y="612775"/>
                  </a:lnTo>
                  <a:lnTo>
                    <a:pt x="920750" y="619125"/>
                  </a:lnTo>
                  <a:lnTo>
                    <a:pt x="917575" y="622300"/>
                  </a:lnTo>
                  <a:lnTo>
                    <a:pt x="914400" y="622300"/>
                  </a:lnTo>
                  <a:lnTo>
                    <a:pt x="908050" y="625475"/>
                  </a:lnTo>
                  <a:lnTo>
                    <a:pt x="901700" y="622300"/>
                  </a:lnTo>
                  <a:lnTo>
                    <a:pt x="895350" y="622300"/>
                  </a:lnTo>
                  <a:lnTo>
                    <a:pt x="892175" y="615950"/>
                  </a:lnTo>
                  <a:lnTo>
                    <a:pt x="885825" y="615950"/>
                  </a:lnTo>
                  <a:lnTo>
                    <a:pt x="876300" y="619125"/>
                  </a:lnTo>
                  <a:lnTo>
                    <a:pt x="869950" y="622300"/>
                  </a:lnTo>
                  <a:lnTo>
                    <a:pt x="863600" y="628650"/>
                  </a:lnTo>
                  <a:lnTo>
                    <a:pt x="863600" y="628650"/>
                  </a:lnTo>
                  <a:lnTo>
                    <a:pt x="869950" y="628650"/>
                  </a:lnTo>
                  <a:lnTo>
                    <a:pt x="876300" y="631825"/>
                  </a:lnTo>
                  <a:lnTo>
                    <a:pt x="885825" y="635000"/>
                  </a:lnTo>
                  <a:lnTo>
                    <a:pt x="892175" y="638175"/>
                  </a:lnTo>
                  <a:lnTo>
                    <a:pt x="895350" y="644525"/>
                  </a:lnTo>
                  <a:lnTo>
                    <a:pt x="892175" y="647700"/>
                  </a:lnTo>
                  <a:lnTo>
                    <a:pt x="889000" y="650875"/>
                  </a:lnTo>
                  <a:lnTo>
                    <a:pt x="879475" y="654050"/>
                  </a:lnTo>
                  <a:lnTo>
                    <a:pt x="876300" y="657225"/>
                  </a:lnTo>
                  <a:lnTo>
                    <a:pt x="869950" y="654050"/>
                  </a:lnTo>
                  <a:lnTo>
                    <a:pt x="866775" y="654050"/>
                  </a:lnTo>
                  <a:lnTo>
                    <a:pt x="860425" y="650875"/>
                  </a:lnTo>
                  <a:lnTo>
                    <a:pt x="857250" y="647700"/>
                  </a:lnTo>
                  <a:lnTo>
                    <a:pt x="854075" y="647700"/>
                  </a:lnTo>
                  <a:lnTo>
                    <a:pt x="854075" y="647700"/>
                  </a:lnTo>
                  <a:lnTo>
                    <a:pt x="854075" y="650875"/>
                  </a:lnTo>
                  <a:lnTo>
                    <a:pt x="854075" y="654050"/>
                  </a:lnTo>
                  <a:lnTo>
                    <a:pt x="850900" y="660400"/>
                  </a:lnTo>
                  <a:lnTo>
                    <a:pt x="847725" y="666750"/>
                  </a:lnTo>
                  <a:lnTo>
                    <a:pt x="841375" y="673100"/>
                  </a:lnTo>
                  <a:lnTo>
                    <a:pt x="838200" y="676275"/>
                  </a:lnTo>
                  <a:lnTo>
                    <a:pt x="831850" y="679450"/>
                  </a:lnTo>
                  <a:lnTo>
                    <a:pt x="828675" y="685800"/>
                  </a:lnTo>
                  <a:lnTo>
                    <a:pt x="825500" y="692150"/>
                  </a:lnTo>
                  <a:lnTo>
                    <a:pt x="819150" y="695325"/>
                  </a:lnTo>
                  <a:lnTo>
                    <a:pt x="812800" y="692150"/>
                  </a:lnTo>
                  <a:lnTo>
                    <a:pt x="809625" y="695325"/>
                  </a:lnTo>
                  <a:lnTo>
                    <a:pt x="806450" y="695325"/>
                  </a:lnTo>
                  <a:lnTo>
                    <a:pt x="806450" y="698500"/>
                  </a:lnTo>
                  <a:lnTo>
                    <a:pt x="809625" y="701675"/>
                  </a:lnTo>
                  <a:lnTo>
                    <a:pt x="809625" y="708025"/>
                  </a:lnTo>
                  <a:lnTo>
                    <a:pt x="806450" y="711200"/>
                  </a:lnTo>
                  <a:lnTo>
                    <a:pt x="800100" y="717550"/>
                  </a:lnTo>
                  <a:lnTo>
                    <a:pt x="793750" y="723900"/>
                  </a:lnTo>
                  <a:lnTo>
                    <a:pt x="784225" y="727075"/>
                  </a:lnTo>
                  <a:lnTo>
                    <a:pt x="777875" y="730250"/>
                  </a:lnTo>
                  <a:lnTo>
                    <a:pt x="714375" y="771525"/>
                  </a:lnTo>
                  <a:lnTo>
                    <a:pt x="711200" y="777875"/>
                  </a:lnTo>
                  <a:lnTo>
                    <a:pt x="708025" y="784225"/>
                  </a:lnTo>
                  <a:lnTo>
                    <a:pt x="704850" y="784225"/>
                  </a:lnTo>
                  <a:lnTo>
                    <a:pt x="704850" y="784225"/>
                  </a:lnTo>
                  <a:lnTo>
                    <a:pt x="701675" y="781050"/>
                  </a:lnTo>
                  <a:lnTo>
                    <a:pt x="698500" y="777875"/>
                  </a:lnTo>
                  <a:lnTo>
                    <a:pt x="692150" y="781050"/>
                  </a:lnTo>
                  <a:lnTo>
                    <a:pt x="685800" y="784225"/>
                  </a:lnTo>
                  <a:lnTo>
                    <a:pt x="682625" y="790575"/>
                  </a:lnTo>
                  <a:lnTo>
                    <a:pt x="679450" y="790575"/>
                  </a:lnTo>
                  <a:lnTo>
                    <a:pt x="676275" y="790575"/>
                  </a:lnTo>
                  <a:lnTo>
                    <a:pt x="669925" y="793750"/>
                  </a:lnTo>
                  <a:lnTo>
                    <a:pt x="663575" y="793750"/>
                  </a:lnTo>
                  <a:lnTo>
                    <a:pt x="654050" y="796925"/>
                  </a:lnTo>
                  <a:lnTo>
                    <a:pt x="641350" y="803275"/>
                  </a:lnTo>
                  <a:lnTo>
                    <a:pt x="631825" y="806450"/>
                  </a:lnTo>
                  <a:lnTo>
                    <a:pt x="619125" y="809625"/>
                  </a:lnTo>
                  <a:lnTo>
                    <a:pt x="492125" y="854075"/>
                  </a:lnTo>
                  <a:lnTo>
                    <a:pt x="482600" y="854075"/>
                  </a:lnTo>
                  <a:lnTo>
                    <a:pt x="479425" y="857250"/>
                  </a:lnTo>
                  <a:lnTo>
                    <a:pt x="476250" y="863600"/>
                  </a:lnTo>
                  <a:lnTo>
                    <a:pt x="479425" y="869950"/>
                  </a:lnTo>
                  <a:lnTo>
                    <a:pt x="482600" y="876300"/>
                  </a:lnTo>
                  <a:lnTo>
                    <a:pt x="482600" y="885825"/>
                  </a:lnTo>
                  <a:lnTo>
                    <a:pt x="482600" y="895350"/>
                  </a:lnTo>
                  <a:lnTo>
                    <a:pt x="485775" y="904875"/>
                  </a:lnTo>
                  <a:lnTo>
                    <a:pt x="485775" y="908050"/>
                  </a:lnTo>
                  <a:lnTo>
                    <a:pt x="488950" y="908050"/>
                  </a:lnTo>
                  <a:lnTo>
                    <a:pt x="495300" y="908050"/>
                  </a:lnTo>
                  <a:lnTo>
                    <a:pt x="498475" y="908050"/>
                  </a:lnTo>
                  <a:lnTo>
                    <a:pt x="501650" y="908050"/>
                  </a:lnTo>
                  <a:lnTo>
                    <a:pt x="504825" y="908050"/>
                  </a:lnTo>
                  <a:lnTo>
                    <a:pt x="508000" y="908050"/>
                  </a:lnTo>
                  <a:lnTo>
                    <a:pt x="504825" y="908050"/>
                  </a:lnTo>
                  <a:lnTo>
                    <a:pt x="504825" y="911225"/>
                  </a:lnTo>
                  <a:lnTo>
                    <a:pt x="508000" y="914400"/>
                  </a:lnTo>
                  <a:lnTo>
                    <a:pt x="511175" y="920750"/>
                  </a:lnTo>
                  <a:lnTo>
                    <a:pt x="514350" y="923925"/>
                  </a:lnTo>
                  <a:lnTo>
                    <a:pt x="520700" y="930275"/>
                  </a:lnTo>
                  <a:lnTo>
                    <a:pt x="527050" y="930275"/>
                  </a:lnTo>
                  <a:lnTo>
                    <a:pt x="533400" y="933450"/>
                  </a:lnTo>
                  <a:lnTo>
                    <a:pt x="542925" y="952500"/>
                  </a:lnTo>
                  <a:lnTo>
                    <a:pt x="539750" y="955675"/>
                  </a:lnTo>
                  <a:lnTo>
                    <a:pt x="542925" y="958850"/>
                  </a:lnTo>
                  <a:lnTo>
                    <a:pt x="542925" y="962025"/>
                  </a:lnTo>
                  <a:lnTo>
                    <a:pt x="546100" y="968375"/>
                  </a:lnTo>
                  <a:lnTo>
                    <a:pt x="549275" y="974725"/>
                  </a:lnTo>
                  <a:lnTo>
                    <a:pt x="552450" y="984250"/>
                  </a:lnTo>
                  <a:lnTo>
                    <a:pt x="555625" y="993775"/>
                  </a:lnTo>
                  <a:lnTo>
                    <a:pt x="555625" y="1000125"/>
                  </a:lnTo>
                  <a:lnTo>
                    <a:pt x="555625" y="1003300"/>
                  </a:lnTo>
                  <a:lnTo>
                    <a:pt x="552450" y="1006475"/>
                  </a:lnTo>
                  <a:lnTo>
                    <a:pt x="549275" y="1009650"/>
                  </a:lnTo>
                  <a:lnTo>
                    <a:pt x="542925" y="1012825"/>
                  </a:lnTo>
                  <a:lnTo>
                    <a:pt x="539750" y="1012825"/>
                  </a:lnTo>
                  <a:lnTo>
                    <a:pt x="536575" y="1016000"/>
                  </a:lnTo>
                  <a:lnTo>
                    <a:pt x="536575" y="1019175"/>
                  </a:lnTo>
                  <a:lnTo>
                    <a:pt x="539750" y="1022350"/>
                  </a:lnTo>
                  <a:lnTo>
                    <a:pt x="536575" y="1025525"/>
                  </a:lnTo>
                  <a:lnTo>
                    <a:pt x="533400" y="1031875"/>
                  </a:lnTo>
                  <a:lnTo>
                    <a:pt x="530225" y="1035050"/>
                  </a:lnTo>
                  <a:lnTo>
                    <a:pt x="527050" y="1038225"/>
                  </a:lnTo>
                  <a:lnTo>
                    <a:pt x="523875" y="1041400"/>
                  </a:lnTo>
                  <a:lnTo>
                    <a:pt x="523875" y="1044575"/>
                  </a:lnTo>
                  <a:lnTo>
                    <a:pt x="523875" y="1044575"/>
                  </a:lnTo>
                  <a:lnTo>
                    <a:pt x="527050" y="1044575"/>
                  </a:lnTo>
                  <a:lnTo>
                    <a:pt x="536575" y="1041400"/>
                  </a:lnTo>
                  <a:lnTo>
                    <a:pt x="542925" y="1041400"/>
                  </a:lnTo>
                  <a:lnTo>
                    <a:pt x="549275" y="1041400"/>
                  </a:lnTo>
                  <a:lnTo>
                    <a:pt x="558800" y="1044575"/>
                  </a:lnTo>
                  <a:lnTo>
                    <a:pt x="565150" y="1044575"/>
                  </a:lnTo>
                  <a:lnTo>
                    <a:pt x="568325" y="1047750"/>
                  </a:lnTo>
                  <a:lnTo>
                    <a:pt x="565150" y="1054100"/>
                  </a:lnTo>
                  <a:lnTo>
                    <a:pt x="561975" y="1057275"/>
                  </a:lnTo>
                  <a:lnTo>
                    <a:pt x="555625" y="1063625"/>
                  </a:lnTo>
                  <a:lnTo>
                    <a:pt x="549275" y="1066800"/>
                  </a:lnTo>
                  <a:lnTo>
                    <a:pt x="542925" y="1066800"/>
                  </a:lnTo>
                  <a:lnTo>
                    <a:pt x="536575" y="1066800"/>
                  </a:lnTo>
                  <a:lnTo>
                    <a:pt x="533400" y="1066800"/>
                  </a:lnTo>
                  <a:lnTo>
                    <a:pt x="523875" y="1066800"/>
                  </a:lnTo>
                  <a:lnTo>
                    <a:pt x="517525" y="1066800"/>
                  </a:lnTo>
                  <a:lnTo>
                    <a:pt x="511175" y="1069975"/>
                  </a:lnTo>
                  <a:lnTo>
                    <a:pt x="508000" y="1069975"/>
                  </a:lnTo>
                  <a:lnTo>
                    <a:pt x="508000" y="1073150"/>
                  </a:lnTo>
                  <a:lnTo>
                    <a:pt x="508000" y="1076325"/>
                  </a:lnTo>
                  <a:lnTo>
                    <a:pt x="511175" y="1076325"/>
                  </a:lnTo>
                  <a:lnTo>
                    <a:pt x="508000" y="1079500"/>
                  </a:lnTo>
                  <a:lnTo>
                    <a:pt x="504825" y="1079500"/>
                  </a:lnTo>
                  <a:lnTo>
                    <a:pt x="501650" y="1076325"/>
                  </a:lnTo>
                  <a:lnTo>
                    <a:pt x="495300" y="1076325"/>
                  </a:lnTo>
                  <a:lnTo>
                    <a:pt x="492125" y="1076325"/>
                  </a:lnTo>
                  <a:lnTo>
                    <a:pt x="485775" y="1082675"/>
                  </a:lnTo>
                  <a:lnTo>
                    <a:pt x="479425" y="1085850"/>
                  </a:lnTo>
                  <a:lnTo>
                    <a:pt x="476250" y="1089025"/>
                  </a:lnTo>
                  <a:lnTo>
                    <a:pt x="473075" y="1092200"/>
                  </a:lnTo>
                  <a:lnTo>
                    <a:pt x="473075" y="1095375"/>
                  </a:lnTo>
                  <a:lnTo>
                    <a:pt x="476250" y="1098550"/>
                  </a:lnTo>
                  <a:lnTo>
                    <a:pt x="479425" y="1104900"/>
                  </a:lnTo>
                  <a:lnTo>
                    <a:pt x="482600" y="1111250"/>
                  </a:lnTo>
                  <a:lnTo>
                    <a:pt x="485775" y="1117600"/>
                  </a:lnTo>
                  <a:lnTo>
                    <a:pt x="488950" y="1123950"/>
                  </a:lnTo>
                  <a:lnTo>
                    <a:pt x="488950" y="1123950"/>
                  </a:lnTo>
                  <a:lnTo>
                    <a:pt x="485775" y="1127125"/>
                  </a:lnTo>
                  <a:lnTo>
                    <a:pt x="482600" y="1123950"/>
                  </a:lnTo>
                  <a:lnTo>
                    <a:pt x="479425" y="1123950"/>
                  </a:lnTo>
                  <a:lnTo>
                    <a:pt x="476250" y="1120775"/>
                  </a:lnTo>
                  <a:lnTo>
                    <a:pt x="473075" y="1117600"/>
                  </a:lnTo>
                  <a:lnTo>
                    <a:pt x="469900" y="1117600"/>
                  </a:lnTo>
                  <a:lnTo>
                    <a:pt x="466725" y="1117600"/>
                  </a:lnTo>
                  <a:lnTo>
                    <a:pt x="463550" y="1120775"/>
                  </a:lnTo>
                  <a:lnTo>
                    <a:pt x="463550" y="1123950"/>
                  </a:lnTo>
                  <a:lnTo>
                    <a:pt x="463550" y="1127125"/>
                  </a:lnTo>
                  <a:lnTo>
                    <a:pt x="463550" y="1133475"/>
                  </a:lnTo>
                  <a:lnTo>
                    <a:pt x="463550" y="1139825"/>
                  </a:lnTo>
                  <a:lnTo>
                    <a:pt x="460375" y="1143000"/>
                  </a:lnTo>
                  <a:lnTo>
                    <a:pt x="457200" y="1143000"/>
                  </a:lnTo>
                  <a:lnTo>
                    <a:pt x="450850" y="1146175"/>
                  </a:lnTo>
                  <a:lnTo>
                    <a:pt x="447675" y="1149350"/>
                  </a:lnTo>
                  <a:lnTo>
                    <a:pt x="441325" y="1149350"/>
                  </a:lnTo>
                  <a:lnTo>
                    <a:pt x="438150" y="1149350"/>
                  </a:lnTo>
                  <a:lnTo>
                    <a:pt x="434975" y="1149350"/>
                  </a:lnTo>
                  <a:lnTo>
                    <a:pt x="434975" y="1146175"/>
                  </a:lnTo>
                  <a:lnTo>
                    <a:pt x="438150" y="1139825"/>
                  </a:lnTo>
                  <a:lnTo>
                    <a:pt x="441325" y="1133475"/>
                  </a:lnTo>
                  <a:lnTo>
                    <a:pt x="441325" y="1130300"/>
                  </a:lnTo>
                  <a:lnTo>
                    <a:pt x="441325" y="1127125"/>
                  </a:lnTo>
                  <a:lnTo>
                    <a:pt x="438150" y="1123950"/>
                  </a:lnTo>
                  <a:lnTo>
                    <a:pt x="431800" y="1120775"/>
                  </a:lnTo>
                  <a:lnTo>
                    <a:pt x="428625" y="1120775"/>
                  </a:lnTo>
                  <a:lnTo>
                    <a:pt x="428625" y="1123950"/>
                  </a:lnTo>
                  <a:lnTo>
                    <a:pt x="425450" y="1123950"/>
                  </a:lnTo>
                  <a:lnTo>
                    <a:pt x="422275" y="1123950"/>
                  </a:lnTo>
                  <a:lnTo>
                    <a:pt x="415925" y="1123950"/>
                  </a:lnTo>
                  <a:lnTo>
                    <a:pt x="412750" y="1120775"/>
                  </a:lnTo>
                  <a:lnTo>
                    <a:pt x="409575" y="1117600"/>
                  </a:lnTo>
                  <a:lnTo>
                    <a:pt x="406400" y="1114425"/>
                  </a:lnTo>
                  <a:lnTo>
                    <a:pt x="403225" y="1108075"/>
                  </a:lnTo>
                  <a:lnTo>
                    <a:pt x="400050" y="1101725"/>
                  </a:lnTo>
                  <a:lnTo>
                    <a:pt x="393700" y="1098550"/>
                  </a:lnTo>
                  <a:lnTo>
                    <a:pt x="390525" y="1095375"/>
                  </a:lnTo>
                  <a:lnTo>
                    <a:pt x="387350" y="1095375"/>
                  </a:lnTo>
                  <a:lnTo>
                    <a:pt x="374650" y="1098550"/>
                  </a:lnTo>
                  <a:lnTo>
                    <a:pt x="352425" y="1101725"/>
                  </a:lnTo>
                  <a:lnTo>
                    <a:pt x="333375" y="1108075"/>
                  </a:lnTo>
                  <a:lnTo>
                    <a:pt x="336550" y="1143000"/>
                  </a:lnTo>
                  <a:lnTo>
                    <a:pt x="323850" y="1143000"/>
                  </a:lnTo>
                  <a:lnTo>
                    <a:pt x="314325" y="1143000"/>
                  </a:lnTo>
                  <a:lnTo>
                    <a:pt x="304800" y="1139825"/>
                  </a:lnTo>
                  <a:lnTo>
                    <a:pt x="307975" y="1146175"/>
                  </a:lnTo>
                  <a:lnTo>
                    <a:pt x="304800" y="1149350"/>
                  </a:lnTo>
                  <a:lnTo>
                    <a:pt x="304800" y="1155700"/>
                  </a:lnTo>
                  <a:lnTo>
                    <a:pt x="301625" y="1155700"/>
                  </a:lnTo>
                  <a:lnTo>
                    <a:pt x="298450" y="1152525"/>
                  </a:lnTo>
                  <a:lnTo>
                    <a:pt x="295275" y="1155700"/>
                  </a:lnTo>
                  <a:lnTo>
                    <a:pt x="292100" y="1155700"/>
                  </a:lnTo>
                  <a:lnTo>
                    <a:pt x="285750" y="1155700"/>
                  </a:lnTo>
                  <a:lnTo>
                    <a:pt x="279400" y="1152525"/>
                  </a:lnTo>
                  <a:lnTo>
                    <a:pt x="276225" y="1155700"/>
                  </a:lnTo>
                  <a:lnTo>
                    <a:pt x="273050" y="1162050"/>
                  </a:lnTo>
                  <a:lnTo>
                    <a:pt x="276225" y="1168400"/>
                  </a:lnTo>
                  <a:lnTo>
                    <a:pt x="276225" y="1174750"/>
                  </a:lnTo>
                  <a:lnTo>
                    <a:pt x="276225" y="1174750"/>
                  </a:lnTo>
                  <a:lnTo>
                    <a:pt x="273050" y="1174750"/>
                  </a:lnTo>
                  <a:lnTo>
                    <a:pt x="269875" y="1168400"/>
                  </a:lnTo>
                  <a:lnTo>
                    <a:pt x="269875" y="1168400"/>
                  </a:lnTo>
                  <a:lnTo>
                    <a:pt x="269875" y="1168400"/>
                  </a:lnTo>
                  <a:lnTo>
                    <a:pt x="273050" y="1168400"/>
                  </a:lnTo>
                  <a:lnTo>
                    <a:pt x="269875" y="1165225"/>
                  </a:lnTo>
                  <a:lnTo>
                    <a:pt x="266700" y="1165225"/>
                  </a:lnTo>
                  <a:lnTo>
                    <a:pt x="260350" y="1165225"/>
                  </a:lnTo>
                  <a:lnTo>
                    <a:pt x="257175" y="1165225"/>
                  </a:lnTo>
                  <a:lnTo>
                    <a:pt x="257175" y="1165225"/>
                  </a:lnTo>
                  <a:lnTo>
                    <a:pt x="257175" y="1162050"/>
                  </a:lnTo>
                  <a:lnTo>
                    <a:pt x="257175" y="1155700"/>
                  </a:lnTo>
                  <a:lnTo>
                    <a:pt x="254000" y="1152525"/>
                  </a:lnTo>
                  <a:lnTo>
                    <a:pt x="247650" y="1146175"/>
                  </a:lnTo>
                  <a:lnTo>
                    <a:pt x="238125" y="1139825"/>
                  </a:lnTo>
                  <a:lnTo>
                    <a:pt x="231775" y="1136650"/>
                  </a:lnTo>
                  <a:lnTo>
                    <a:pt x="228600" y="1136650"/>
                  </a:lnTo>
                  <a:lnTo>
                    <a:pt x="225425" y="1133475"/>
                  </a:lnTo>
                  <a:lnTo>
                    <a:pt x="222250" y="1130300"/>
                  </a:lnTo>
                  <a:lnTo>
                    <a:pt x="219075" y="1123950"/>
                  </a:lnTo>
                  <a:lnTo>
                    <a:pt x="212725" y="1123950"/>
                  </a:lnTo>
                  <a:lnTo>
                    <a:pt x="209550" y="1123950"/>
                  </a:lnTo>
                  <a:lnTo>
                    <a:pt x="200025" y="1120775"/>
                  </a:lnTo>
                  <a:lnTo>
                    <a:pt x="190500" y="1117600"/>
                  </a:lnTo>
                  <a:lnTo>
                    <a:pt x="184150" y="1111250"/>
                  </a:lnTo>
                  <a:lnTo>
                    <a:pt x="168275" y="1050925"/>
                  </a:lnTo>
                  <a:lnTo>
                    <a:pt x="165100" y="1041400"/>
                  </a:lnTo>
                  <a:lnTo>
                    <a:pt x="158750" y="1031875"/>
                  </a:lnTo>
                  <a:lnTo>
                    <a:pt x="155575" y="1019175"/>
                  </a:lnTo>
                  <a:lnTo>
                    <a:pt x="152400" y="1009650"/>
                  </a:lnTo>
                  <a:lnTo>
                    <a:pt x="6350" y="603250"/>
                  </a:lnTo>
                  <a:lnTo>
                    <a:pt x="3175" y="596900"/>
                  </a:lnTo>
                  <a:lnTo>
                    <a:pt x="3175" y="593725"/>
                  </a:lnTo>
                  <a:lnTo>
                    <a:pt x="0" y="596900"/>
                  </a:lnTo>
                  <a:lnTo>
                    <a:pt x="0" y="603250"/>
                  </a:lnTo>
                  <a:lnTo>
                    <a:pt x="130175" y="1171575"/>
                  </a:lnTo>
                  <a:lnTo>
                    <a:pt x="130175" y="1143000"/>
                  </a:lnTo>
                  <a:lnTo>
                    <a:pt x="130175" y="1133475"/>
                  </a:lnTo>
                  <a:lnTo>
                    <a:pt x="133350" y="1127125"/>
                  </a:lnTo>
                  <a:lnTo>
                    <a:pt x="136525" y="1123950"/>
                  </a:lnTo>
                  <a:lnTo>
                    <a:pt x="146050" y="1120775"/>
                  </a:lnTo>
                  <a:lnTo>
                    <a:pt x="152400" y="1123950"/>
                  </a:lnTo>
                  <a:lnTo>
                    <a:pt x="155575" y="1127125"/>
                  </a:lnTo>
                  <a:lnTo>
                    <a:pt x="161925" y="1133475"/>
                  </a:lnTo>
                  <a:lnTo>
                    <a:pt x="161925" y="1136650"/>
                  </a:lnTo>
                  <a:lnTo>
                    <a:pt x="161925" y="1143000"/>
                  </a:lnTo>
                  <a:lnTo>
                    <a:pt x="161925" y="1146175"/>
                  </a:lnTo>
                  <a:lnTo>
                    <a:pt x="158750" y="1146175"/>
                  </a:lnTo>
                  <a:lnTo>
                    <a:pt x="155575" y="1149350"/>
                  </a:lnTo>
                  <a:lnTo>
                    <a:pt x="152400" y="1152525"/>
                  </a:lnTo>
                  <a:lnTo>
                    <a:pt x="152400" y="1152525"/>
                  </a:lnTo>
                  <a:lnTo>
                    <a:pt x="152400" y="1155700"/>
                  </a:lnTo>
                  <a:lnTo>
                    <a:pt x="155575" y="1152525"/>
                  </a:lnTo>
                  <a:lnTo>
                    <a:pt x="158750" y="1149350"/>
                  </a:lnTo>
                  <a:lnTo>
                    <a:pt x="165100" y="1146175"/>
                  </a:lnTo>
                  <a:lnTo>
                    <a:pt x="168275" y="1143000"/>
                  </a:lnTo>
                  <a:lnTo>
                    <a:pt x="174625" y="1139825"/>
                  </a:lnTo>
                  <a:lnTo>
                    <a:pt x="177800" y="1136650"/>
                  </a:lnTo>
                  <a:lnTo>
                    <a:pt x="180975" y="1136650"/>
                  </a:lnTo>
                  <a:lnTo>
                    <a:pt x="177800" y="1136650"/>
                  </a:lnTo>
                  <a:lnTo>
                    <a:pt x="177800" y="1143000"/>
                  </a:lnTo>
                  <a:lnTo>
                    <a:pt x="174625" y="1149350"/>
                  </a:lnTo>
                  <a:lnTo>
                    <a:pt x="174625" y="1155700"/>
                  </a:lnTo>
                  <a:lnTo>
                    <a:pt x="177800" y="1162050"/>
                  </a:lnTo>
                  <a:lnTo>
                    <a:pt x="177800" y="1168400"/>
                  </a:lnTo>
                  <a:lnTo>
                    <a:pt x="177800" y="1171575"/>
                  </a:lnTo>
                  <a:lnTo>
                    <a:pt x="184150" y="1171575"/>
                  </a:lnTo>
                  <a:lnTo>
                    <a:pt x="190500" y="1174750"/>
                  </a:lnTo>
                  <a:lnTo>
                    <a:pt x="193675" y="1174750"/>
                  </a:lnTo>
                  <a:lnTo>
                    <a:pt x="193675" y="1174750"/>
                  </a:lnTo>
                  <a:lnTo>
                    <a:pt x="196850" y="1171575"/>
                  </a:lnTo>
                  <a:lnTo>
                    <a:pt x="200025" y="1168400"/>
                  </a:lnTo>
                  <a:lnTo>
                    <a:pt x="203200" y="1162050"/>
                  </a:lnTo>
                  <a:lnTo>
                    <a:pt x="206375" y="1158875"/>
                  </a:lnTo>
                  <a:lnTo>
                    <a:pt x="209550" y="1155700"/>
                  </a:lnTo>
                  <a:lnTo>
                    <a:pt x="212725" y="1152525"/>
                  </a:lnTo>
                  <a:lnTo>
                    <a:pt x="219075" y="1149350"/>
                  </a:lnTo>
                  <a:lnTo>
                    <a:pt x="225425" y="1149350"/>
                  </a:lnTo>
                  <a:lnTo>
                    <a:pt x="231775" y="1155700"/>
                  </a:lnTo>
                  <a:lnTo>
                    <a:pt x="228600" y="1155700"/>
                  </a:lnTo>
                  <a:lnTo>
                    <a:pt x="225425" y="1158875"/>
                  </a:lnTo>
                  <a:lnTo>
                    <a:pt x="222250" y="1162050"/>
                  </a:lnTo>
                  <a:lnTo>
                    <a:pt x="215900" y="1165225"/>
                  </a:lnTo>
                  <a:lnTo>
                    <a:pt x="212725" y="1168400"/>
                  </a:lnTo>
                  <a:lnTo>
                    <a:pt x="212725" y="1174750"/>
                  </a:lnTo>
                  <a:lnTo>
                    <a:pt x="212725" y="1174750"/>
                  </a:lnTo>
                  <a:lnTo>
                    <a:pt x="219075" y="1181100"/>
                  </a:lnTo>
                  <a:lnTo>
                    <a:pt x="228600" y="1187450"/>
                  </a:lnTo>
                  <a:lnTo>
                    <a:pt x="238125" y="1190625"/>
                  </a:lnTo>
                  <a:lnTo>
                    <a:pt x="244475" y="1193800"/>
                  </a:lnTo>
                  <a:lnTo>
                    <a:pt x="250825" y="1200150"/>
                  </a:lnTo>
                  <a:lnTo>
                    <a:pt x="257175" y="1206500"/>
                  </a:lnTo>
                  <a:lnTo>
                    <a:pt x="263525" y="1209675"/>
                  </a:lnTo>
                  <a:lnTo>
                    <a:pt x="269875" y="1212850"/>
                  </a:lnTo>
                  <a:lnTo>
                    <a:pt x="939800" y="1212850"/>
                  </a:lnTo>
                  <a:lnTo>
                    <a:pt x="949325" y="1209675"/>
                  </a:lnTo>
                  <a:lnTo>
                    <a:pt x="955675" y="1206500"/>
                  </a:lnTo>
                  <a:lnTo>
                    <a:pt x="962025" y="1196975"/>
                  </a:lnTo>
                  <a:lnTo>
                    <a:pt x="965200" y="1190625"/>
                  </a:lnTo>
                  <a:lnTo>
                    <a:pt x="996950" y="1127125"/>
                  </a:lnTo>
                  <a:lnTo>
                    <a:pt x="996950" y="1120775"/>
                  </a:lnTo>
                  <a:lnTo>
                    <a:pt x="1000125" y="1117600"/>
                  </a:lnTo>
                  <a:lnTo>
                    <a:pt x="996950" y="1120775"/>
                  </a:lnTo>
                  <a:lnTo>
                    <a:pt x="996950" y="1127125"/>
                  </a:lnTo>
                  <a:lnTo>
                    <a:pt x="984250" y="1190625"/>
                  </a:lnTo>
                  <a:lnTo>
                    <a:pt x="984250" y="1196975"/>
                  </a:lnTo>
                  <a:lnTo>
                    <a:pt x="987425" y="1206500"/>
                  </a:lnTo>
                  <a:lnTo>
                    <a:pt x="993775" y="1209675"/>
                  </a:lnTo>
                  <a:lnTo>
                    <a:pt x="1000125" y="1212850"/>
                  </a:lnTo>
                  <a:lnTo>
                    <a:pt x="1168400" y="1212850"/>
                  </a:lnTo>
                  <a:lnTo>
                    <a:pt x="1177925" y="1209675"/>
                  </a:lnTo>
                  <a:lnTo>
                    <a:pt x="1187450" y="1206500"/>
                  </a:lnTo>
                  <a:lnTo>
                    <a:pt x="1193800" y="1200150"/>
                  </a:lnTo>
                  <a:lnTo>
                    <a:pt x="1200150" y="1190625"/>
                  </a:lnTo>
                  <a:lnTo>
                    <a:pt x="1254125" y="1089025"/>
                  </a:lnTo>
                  <a:lnTo>
                    <a:pt x="1228725" y="1181100"/>
                  </a:lnTo>
                  <a:lnTo>
                    <a:pt x="1228725" y="1190625"/>
                  </a:lnTo>
                  <a:lnTo>
                    <a:pt x="1231900" y="1196975"/>
                  </a:lnTo>
                  <a:lnTo>
                    <a:pt x="1238250" y="1203325"/>
                  </a:lnTo>
                  <a:lnTo>
                    <a:pt x="1247775" y="1206500"/>
                  </a:lnTo>
                  <a:lnTo>
                    <a:pt x="1276350" y="1212850"/>
                  </a:lnTo>
                  <a:lnTo>
                    <a:pt x="1285875" y="1212850"/>
                  </a:lnTo>
                  <a:lnTo>
                    <a:pt x="1295400" y="1206500"/>
                  </a:lnTo>
                  <a:lnTo>
                    <a:pt x="1301750" y="1200150"/>
                  </a:lnTo>
                  <a:lnTo>
                    <a:pt x="1308100" y="1190625"/>
                  </a:lnTo>
                  <a:lnTo>
                    <a:pt x="1571625" y="647700"/>
                  </a:lnTo>
                  <a:lnTo>
                    <a:pt x="1577975" y="641350"/>
                  </a:lnTo>
                  <a:lnTo>
                    <a:pt x="1584325" y="638175"/>
                  </a:lnTo>
                  <a:lnTo>
                    <a:pt x="1587500" y="638175"/>
                  </a:lnTo>
                  <a:lnTo>
                    <a:pt x="1590675" y="638175"/>
                  </a:lnTo>
                  <a:lnTo>
                    <a:pt x="1590675" y="635000"/>
                  </a:lnTo>
                  <a:lnTo>
                    <a:pt x="1590675" y="631825"/>
                  </a:lnTo>
                  <a:lnTo>
                    <a:pt x="1590675" y="628650"/>
                  </a:lnTo>
                  <a:lnTo>
                    <a:pt x="1587500" y="625475"/>
                  </a:lnTo>
                  <a:lnTo>
                    <a:pt x="1584325" y="622300"/>
                  </a:lnTo>
                  <a:lnTo>
                    <a:pt x="1581150" y="619125"/>
                  </a:lnTo>
                  <a:lnTo>
                    <a:pt x="1577975" y="619125"/>
                  </a:lnTo>
                  <a:lnTo>
                    <a:pt x="1577975" y="622300"/>
                  </a:lnTo>
                  <a:lnTo>
                    <a:pt x="1574800" y="625475"/>
                  </a:lnTo>
                  <a:lnTo>
                    <a:pt x="1574800" y="622300"/>
                  </a:lnTo>
                  <a:lnTo>
                    <a:pt x="1571625" y="619125"/>
                  </a:lnTo>
                  <a:lnTo>
                    <a:pt x="1571625" y="615950"/>
                  </a:lnTo>
                  <a:lnTo>
                    <a:pt x="1574800" y="609600"/>
                  </a:lnTo>
                  <a:lnTo>
                    <a:pt x="1571625" y="609600"/>
                  </a:lnTo>
                  <a:lnTo>
                    <a:pt x="1568450" y="606425"/>
                  </a:lnTo>
                  <a:lnTo>
                    <a:pt x="1565275" y="600075"/>
                  </a:lnTo>
                  <a:lnTo>
                    <a:pt x="1565275" y="596900"/>
                  </a:lnTo>
                  <a:lnTo>
                    <a:pt x="1562100" y="587375"/>
                  </a:lnTo>
                  <a:lnTo>
                    <a:pt x="1555750" y="581025"/>
                  </a:lnTo>
                  <a:lnTo>
                    <a:pt x="1552575" y="577850"/>
                  </a:lnTo>
                  <a:lnTo>
                    <a:pt x="1546225" y="577850"/>
                  </a:lnTo>
                  <a:lnTo>
                    <a:pt x="1536700" y="577850"/>
                  </a:lnTo>
                  <a:lnTo>
                    <a:pt x="1527175" y="581025"/>
                  </a:lnTo>
                  <a:lnTo>
                    <a:pt x="1517650" y="584200"/>
                  </a:lnTo>
                  <a:lnTo>
                    <a:pt x="1517650" y="587375"/>
                  </a:lnTo>
                  <a:lnTo>
                    <a:pt x="1562100" y="498475"/>
                  </a:lnTo>
                  <a:lnTo>
                    <a:pt x="1568450" y="492125"/>
                  </a:lnTo>
                  <a:lnTo>
                    <a:pt x="1568450" y="485775"/>
                  </a:lnTo>
                  <a:lnTo>
                    <a:pt x="1568450" y="482600"/>
                  </a:lnTo>
                  <a:lnTo>
                    <a:pt x="1565275" y="479425"/>
                  </a:lnTo>
                  <a:lnTo>
                    <a:pt x="1562100" y="476250"/>
                  </a:lnTo>
                  <a:lnTo>
                    <a:pt x="1558925" y="476250"/>
                  </a:lnTo>
                  <a:lnTo>
                    <a:pt x="1555750" y="476250"/>
                  </a:lnTo>
                  <a:lnTo>
                    <a:pt x="1558925" y="473075"/>
                  </a:lnTo>
                  <a:lnTo>
                    <a:pt x="1558925" y="476250"/>
                  </a:lnTo>
                  <a:lnTo>
                    <a:pt x="1562100" y="479425"/>
                  </a:lnTo>
                  <a:lnTo>
                    <a:pt x="1581150" y="476250"/>
                  </a:lnTo>
                  <a:lnTo>
                    <a:pt x="1476375" y="454025"/>
                  </a:lnTo>
                  <a:lnTo>
                    <a:pt x="1470025" y="454025"/>
                  </a:lnTo>
                  <a:lnTo>
                    <a:pt x="1466850" y="454025"/>
                  </a:lnTo>
                  <a:lnTo>
                    <a:pt x="1466850" y="454025"/>
                  </a:lnTo>
                  <a:lnTo>
                    <a:pt x="1470025" y="450850"/>
                  </a:lnTo>
                  <a:close/>
                  <a:moveTo>
                    <a:pt x="1622425" y="473075"/>
                  </a:moveTo>
                  <a:lnTo>
                    <a:pt x="1581150" y="476250"/>
                  </a:lnTo>
                  <a:lnTo>
                    <a:pt x="1612900" y="482600"/>
                  </a:lnTo>
                  <a:lnTo>
                    <a:pt x="1619250" y="485775"/>
                  </a:lnTo>
                  <a:lnTo>
                    <a:pt x="1622425" y="482600"/>
                  </a:lnTo>
                  <a:lnTo>
                    <a:pt x="1625600" y="479425"/>
                  </a:lnTo>
                  <a:lnTo>
                    <a:pt x="1625600" y="476250"/>
                  </a:lnTo>
                  <a:lnTo>
                    <a:pt x="1622425" y="473075"/>
                  </a:lnTo>
                  <a:close/>
                  <a:moveTo>
                    <a:pt x="889000" y="615950"/>
                  </a:moveTo>
                  <a:lnTo>
                    <a:pt x="889000" y="615950"/>
                  </a:lnTo>
                  <a:lnTo>
                    <a:pt x="892175" y="615950"/>
                  </a:lnTo>
                  <a:lnTo>
                    <a:pt x="892175" y="615950"/>
                  </a:lnTo>
                  <a:lnTo>
                    <a:pt x="892175" y="615950"/>
                  </a:lnTo>
                  <a:lnTo>
                    <a:pt x="895350" y="615950"/>
                  </a:lnTo>
                  <a:lnTo>
                    <a:pt x="895350" y="615950"/>
                  </a:lnTo>
                  <a:lnTo>
                    <a:pt x="892175" y="615950"/>
                  </a:lnTo>
                  <a:lnTo>
                    <a:pt x="892175" y="615950"/>
                  </a:lnTo>
                  <a:lnTo>
                    <a:pt x="889000" y="615950"/>
                  </a:lnTo>
                  <a:close/>
                  <a:moveTo>
                    <a:pt x="1060450" y="441325"/>
                  </a:moveTo>
                  <a:lnTo>
                    <a:pt x="1057275" y="441325"/>
                  </a:lnTo>
                  <a:lnTo>
                    <a:pt x="1057275" y="444500"/>
                  </a:lnTo>
                  <a:lnTo>
                    <a:pt x="1060450" y="444500"/>
                  </a:lnTo>
                  <a:lnTo>
                    <a:pt x="1063625" y="444500"/>
                  </a:lnTo>
                  <a:lnTo>
                    <a:pt x="1066800" y="444500"/>
                  </a:lnTo>
                  <a:lnTo>
                    <a:pt x="1063625" y="441325"/>
                  </a:lnTo>
                  <a:lnTo>
                    <a:pt x="1060450" y="4413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190"/>
            <p:cNvSpPr>
              <a:spLocks/>
            </p:cNvSpPr>
            <p:nvPr/>
          </p:nvSpPr>
          <p:spPr bwMode="auto">
            <a:xfrm>
              <a:off x="116410695" y="108575450"/>
              <a:ext cx="44450" cy="22225"/>
            </a:xfrm>
            <a:custGeom>
              <a:avLst/>
              <a:gdLst>
                <a:gd name="T0" fmla="*/ 44450 w 44450"/>
                <a:gd name="T1" fmla="*/ 9525 h 22225"/>
                <a:gd name="T2" fmla="*/ 44450 w 44450"/>
                <a:gd name="T3" fmla="*/ 6350 h 22225"/>
                <a:gd name="T4" fmla="*/ 41275 w 44450"/>
                <a:gd name="T5" fmla="*/ 3175 h 22225"/>
                <a:gd name="T6" fmla="*/ 34925 w 44450"/>
                <a:gd name="T7" fmla="*/ 3175 h 22225"/>
                <a:gd name="T8" fmla="*/ 25400 w 44450"/>
                <a:gd name="T9" fmla="*/ 0 h 22225"/>
                <a:gd name="T10" fmla="*/ 19050 w 44450"/>
                <a:gd name="T11" fmla="*/ 0 h 22225"/>
                <a:gd name="T12" fmla="*/ 9525 w 44450"/>
                <a:gd name="T13" fmla="*/ 0 h 22225"/>
                <a:gd name="T14" fmla="*/ 3175 w 44450"/>
                <a:gd name="T15" fmla="*/ 0 h 22225"/>
                <a:gd name="T16" fmla="*/ 0 w 44450"/>
                <a:gd name="T17" fmla="*/ 0 h 22225"/>
                <a:gd name="T18" fmla="*/ 0 w 44450"/>
                <a:gd name="T19" fmla="*/ 6350 h 22225"/>
                <a:gd name="T20" fmla="*/ 0 w 44450"/>
                <a:gd name="T21" fmla="*/ 9525 h 22225"/>
                <a:gd name="T22" fmla="*/ 3175 w 44450"/>
                <a:gd name="T23" fmla="*/ 15875 h 22225"/>
                <a:gd name="T24" fmla="*/ 6350 w 44450"/>
                <a:gd name="T25" fmla="*/ 19050 h 22225"/>
                <a:gd name="T26" fmla="*/ 12700 w 44450"/>
                <a:gd name="T27" fmla="*/ 22225 h 22225"/>
                <a:gd name="T28" fmla="*/ 22225 w 44450"/>
                <a:gd name="T29" fmla="*/ 19050 h 22225"/>
                <a:gd name="T30" fmla="*/ 28575 w 44450"/>
                <a:gd name="T31" fmla="*/ 15875 h 22225"/>
                <a:gd name="T32" fmla="*/ 38100 w 44450"/>
                <a:gd name="T33" fmla="*/ 15875 h 22225"/>
                <a:gd name="T34" fmla="*/ 44450 w 44450"/>
                <a:gd name="T35" fmla="*/ 12700 h 22225"/>
                <a:gd name="T36" fmla="*/ 44450 w 44450"/>
                <a:gd name="T37" fmla="*/ 9525 h 22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450" h="22225">
                  <a:moveTo>
                    <a:pt x="44450" y="9525"/>
                  </a:moveTo>
                  <a:lnTo>
                    <a:pt x="44450" y="6350"/>
                  </a:lnTo>
                  <a:lnTo>
                    <a:pt x="41275" y="3175"/>
                  </a:lnTo>
                  <a:lnTo>
                    <a:pt x="34925" y="3175"/>
                  </a:lnTo>
                  <a:lnTo>
                    <a:pt x="25400" y="0"/>
                  </a:lnTo>
                  <a:lnTo>
                    <a:pt x="19050" y="0"/>
                  </a:lnTo>
                  <a:lnTo>
                    <a:pt x="9525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9525"/>
                  </a:lnTo>
                  <a:lnTo>
                    <a:pt x="3175" y="15875"/>
                  </a:lnTo>
                  <a:lnTo>
                    <a:pt x="6350" y="19050"/>
                  </a:lnTo>
                  <a:lnTo>
                    <a:pt x="12700" y="22225"/>
                  </a:lnTo>
                  <a:lnTo>
                    <a:pt x="22225" y="19050"/>
                  </a:lnTo>
                  <a:lnTo>
                    <a:pt x="28575" y="15875"/>
                  </a:lnTo>
                  <a:lnTo>
                    <a:pt x="38100" y="15875"/>
                  </a:lnTo>
                  <a:lnTo>
                    <a:pt x="44450" y="12700"/>
                  </a:lnTo>
                  <a:lnTo>
                    <a:pt x="44450" y="95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191"/>
            <p:cNvSpPr>
              <a:spLocks/>
            </p:cNvSpPr>
            <p:nvPr/>
          </p:nvSpPr>
          <p:spPr bwMode="auto">
            <a:xfrm>
              <a:off x="116340845" y="108597675"/>
              <a:ext cx="31750" cy="34925"/>
            </a:xfrm>
            <a:custGeom>
              <a:avLst/>
              <a:gdLst>
                <a:gd name="T0" fmla="*/ 22225 w 31750"/>
                <a:gd name="T1" fmla="*/ 15875 h 34925"/>
                <a:gd name="T2" fmla="*/ 25400 w 31750"/>
                <a:gd name="T3" fmla="*/ 12700 h 34925"/>
                <a:gd name="T4" fmla="*/ 28575 w 31750"/>
                <a:gd name="T5" fmla="*/ 9525 h 34925"/>
                <a:gd name="T6" fmla="*/ 31750 w 31750"/>
                <a:gd name="T7" fmla="*/ 6350 h 34925"/>
                <a:gd name="T8" fmla="*/ 31750 w 31750"/>
                <a:gd name="T9" fmla="*/ 6350 h 34925"/>
                <a:gd name="T10" fmla="*/ 28575 w 31750"/>
                <a:gd name="T11" fmla="*/ 3175 h 34925"/>
                <a:gd name="T12" fmla="*/ 25400 w 31750"/>
                <a:gd name="T13" fmla="*/ 0 h 34925"/>
                <a:gd name="T14" fmla="*/ 22225 w 31750"/>
                <a:gd name="T15" fmla="*/ 0 h 34925"/>
                <a:gd name="T16" fmla="*/ 19050 w 31750"/>
                <a:gd name="T17" fmla="*/ 0 h 34925"/>
                <a:gd name="T18" fmla="*/ 15875 w 31750"/>
                <a:gd name="T19" fmla="*/ 3175 h 34925"/>
                <a:gd name="T20" fmla="*/ 9525 w 31750"/>
                <a:gd name="T21" fmla="*/ 6350 h 34925"/>
                <a:gd name="T22" fmla="*/ 3175 w 31750"/>
                <a:gd name="T23" fmla="*/ 12700 h 34925"/>
                <a:gd name="T24" fmla="*/ 0 w 31750"/>
                <a:gd name="T25" fmla="*/ 19050 h 34925"/>
                <a:gd name="T26" fmla="*/ 0 w 31750"/>
                <a:gd name="T27" fmla="*/ 19050 h 34925"/>
                <a:gd name="T28" fmla="*/ 6350 w 31750"/>
                <a:gd name="T29" fmla="*/ 22225 h 34925"/>
                <a:gd name="T30" fmla="*/ 9525 w 31750"/>
                <a:gd name="T31" fmla="*/ 25400 h 34925"/>
                <a:gd name="T32" fmla="*/ 12700 w 31750"/>
                <a:gd name="T33" fmla="*/ 28575 h 34925"/>
                <a:gd name="T34" fmla="*/ 15875 w 31750"/>
                <a:gd name="T35" fmla="*/ 31750 h 34925"/>
                <a:gd name="T36" fmla="*/ 15875 w 31750"/>
                <a:gd name="T37" fmla="*/ 34925 h 34925"/>
                <a:gd name="T38" fmla="*/ 15875 w 31750"/>
                <a:gd name="T39" fmla="*/ 34925 h 34925"/>
                <a:gd name="T40" fmla="*/ 15875 w 31750"/>
                <a:gd name="T41" fmla="*/ 34925 h 34925"/>
                <a:gd name="T42" fmla="*/ 15875 w 31750"/>
                <a:gd name="T43" fmla="*/ 28575 h 34925"/>
                <a:gd name="T44" fmla="*/ 15875 w 31750"/>
                <a:gd name="T45" fmla="*/ 22225 h 34925"/>
                <a:gd name="T46" fmla="*/ 19050 w 31750"/>
                <a:gd name="T47" fmla="*/ 19050 h 34925"/>
                <a:gd name="T48" fmla="*/ 22225 w 31750"/>
                <a:gd name="T49" fmla="*/ 15875 h 34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750" h="34925">
                  <a:moveTo>
                    <a:pt x="22225" y="15875"/>
                  </a:moveTo>
                  <a:lnTo>
                    <a:pt x="25400" y="12700"/>
                  </a:lnTo>
                  <a:lnTo>
                    <a:pt x="28575" y="9525"/>
                  </a:lnTo>
                  <a:lnTo>
                    <a:pt x="31750" y="6350"/>
                  </a:lnTo>
                  <a:lnTo>
                    <a:pt x="31750" y="6350"/>
                  </a:lnTo>
                  <a:lnTo>
                    <a:pt x="28575" y="3175"/>
                  </a:lnTo>
                  <a:lnTo>
                    <a:pt x="25400" y="0"/>
                  </a:lnTo>
                  <a:lnTo>
                    <a:pt x="22225" y="0"/>
                  </a:lnTo>
                  <a:lnTo>
                    <a:pt x="19050" y="0"/>
                  </a:lnTo>
                  <a:lnTo>
                    <a:pt x="15875" y="3175"/>
                  </a:lnTo>
                  <a:lnTo>
                    <a:pt x="9525" y="6350"/>
                  </a:lnTo>
                  <a:lnTo>
                    <a:pt x="3175" y="12700"/>
                  </a:lnTo>
                  <a:lnTo>
                    <a:pt x="0" y="19050"/>
                  </a:lnTo>
                  <a:lnTo>
                    <a:pt x="0" y="19050"/>
                  </a:lnTo>
                  <a:lnTo>
                    <a:pt x="6350" y="22225"/>
                  </a:lnTo>
                  <a:lnTo>
                    <a:pt x="9525" y="25400"/>
                  </a:lnTo>
                  <a:lnTo>
                    <a:pt x="12700" y="28575"/>
                  </a:lnTo>
                  <a:lnTo>
                    <a:pt x="15875" y="31750"/>
                  </a:lnTo>
                  <a:lnTo>
                    <a:pt x="15875" y="34925"/>
                  </a:lnTo>
                  <a:lnTo>
                    <a:pt x="15875" y="34925"/>
                  </a:lnTo>
                  <a:lnTo>
                    <a:pt x="15875" y="34925"/>
                  </a:lnTo>
                  <a:lnTo>
                    <a:pt x="15875" y="28575"/>
                  </a:lnTo>
                  <a:lnTo>
                    <a:pt x="15875" y="22225"/>
                  </a:lnTo>
                  <a:lnTo>
                    <a:pt x="19050" y="19050"/>
                  </a:lnTo>
                  <a:lnTo>
                    <a:pt x="22225" y="158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192"/>
            <p:cNvSpPr>
              <a:spLocks/>
            </p:cNvSpPr>
            <p:nvPr/>
          </p:nvSpPr>
          <p:spPr bwMode="auto">
            <a:xfrm>
              <a:off x="116880595" y="108658000"/>
              <a:ext cx="92075" cy="22225"/>
            </a:xfrm>
            <a:custGeom>
              <a:avLst/>
              <a:gdLst>
                <a:gd name="T0" fmla="*/ 88900 w 92075"/>
                <a:gd name="T1" fmla="*/ 19050 h 22225"/>
                <a:gd name="T2" fmla="*/ 92075 w 92075"/>
                <a:gd name="T3" fmla="*/ 15875 h 22225"/>
                <a:gd name="T4" fmla="*/ 92075 w 92075"/>
                <a:gd name="T5" fmla="*/ 12700 h 22225"/>
                <a:gd name="T6" fmla="*/ 88900 w 92075"/>
                <a:gd name="T7" fmla="*/ 9525 h 22225"/>
                <a:gd name="T8" fmla="*/ 82550 w 92075"/>
                <a:gd name="T9" fmla="*/ 6350 h 22225"/>
                <a:gd name="T10" fmla="*/ 9525 w 92075"/>
                <a:gd name="T11" fmla="*/ 0 h 22225"/>
                <a:gd name="T12" fmla="*/ 3175 w 92075"/>
                <a:gd name="T13" fmla="*/ 0 h 22225"/>
                <a:gd name="T14" fmla="*/ 0 w 92075"/>
                <a:gd name="T15" fmla="*/ 0 h 22225"/>
                <a:gd name="T16" fmla="*/ 3175 w 92075"/>
                <a:gd name="T17" fmla="*/ 0 h 22225"/>
                <a:gd name="T18" fmla="*/ 9525 w 92075"/>
                <a:gd name="T19" fmla="*/ 3175 h 22225"/>
                <a:gd name="T20" fmla="*/ 41275 w 92075"/>
                <a:gd name="T21" fmla="*/ 19050 h 22225"/>
                <a:gd name="T22" fmla="*/ 47625 w 92075"/>
                <a:gd name="T23" fmla="*/ 22225 h 22225"/>
                <a:gd name="T24" fmla="*/ 57150 w 92075"/>
                <a:gd name="T25" fmla="*/ 22225 h 22225"/>
                <a:gd name="T26" fmla="*/ 66675 w 92075"/>
                <a:gd name="T27" fmla="*/ 22225 h 22225"/>
                <a:gd name="T28" fmla="*/ 76200 w 92075"/>
                <a:gd name="T29" fmla="*/ 22225 h 22225"/>
                <a:gd name="T30" fmla="*/ 85725 w 92075"/>
                <a:gd name="T31" fmla="*/ 19050 h 22225"/>
                <a:gd name="T32" fmla="*/ 88900 w 92075"/>
                <a:gd name="T33" fmla="*/ 19050 h 22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075" h="22225">
                  <a:moveTo>
                    <a:pt x="88900" y="19050"/>
                  </a:moveTo>
                  <a:lnTo>
                    <a:pt x="92075" y="15875"/>
                  </a:lnTo>
                  <a:lnTo>
                    <a:pt x="92075" y="12700"/>
                  </a:lnTo>
                  <a:lnTo>
                    <a:pt x="88900" y="9525"/>
                  </a:lnTo>
                  <a:lnTo>
                    <a:pt x="82550" y="6350"/>
                  </a:lnTo>
                  <a:lnTo>
                    <a:pt x="9525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3175" y="0"/>
                  </a:lnTo>
                  <a:lnTo>
                    <a:pt x="9525" y="3175"/>
                  </a:lnTo>
                  <a:lnTo>
                    <a:pt x="41275" y="19050"/>
                  </a:lnTo>
                  <a:lnTo>
                    <a:pt x="47625" y="22225"/>
                  </a:lnTo>
                  <a:lnTo>
                    <a:pt x="57150" y="22225"/>
                  </a:lnTo>
                  <a:lnTo>
                    <a:pt x="66675" y="22225"/>
                  </a:lnTo>
                  <a:lnTo>
                    <a:pt x="76200" y="22225"/>
                  </a:lnTo>
                  <a:lnTo>
                    <a:pt x="85725" y="19050"/>
                  </a:lnTo>
                  <a:lnTo>
                    <a:pt x="88900" y="190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193"/>
            <p:cNvSpPr>
              <a:spLocks/>
            </p:cNvSpPr>
            <p:nvPr/>
          </p:nvSpPr>
          <p:spPr bwMode="auto">
            <a:xfrm>
              <a:off x="115020045" y="109410475"/>
              <a:ext cx="9525" cy="6350"/>
            </a:xfrm>
            <a:custGeom>
              <a:avLst/>
              <a:gdLst>
                <a:gd name="T0" fmla="*/ 9525 w 9525"/>
                <a:gd name="T1" fmla="*/ 3175 h 6350"/>
                <a:gd name="T2" fmla="*/ 9525 w 9525"/>
                <a:gd name="T3" fmla="*/ 0 h 6350"/>
                <a:gd name="T4" fmla="*/ 6350 w 9525"/>
                <a:gd name="T5" fmla="*/ 0 h 6350"/>
                <a:gd name="T6" fmla="*/ 6350 w 9525"/>
                <a:gd name="T7" fmla="*/ 3175 h 6350"/>
                <a:gd name="T8" fmla="*/ 3175 w 9525"/>
                <a:gd name="T9" fmla="*/ 6350 h 6350"/>
                <a:gd name="T10" fmla="*/ 0 w 9525"/>
                <a:gd name="T11" fmla="*/ 6350 h 6350"/>
                <a:gd name="T12" fmla="*/ 3175 w 9525"/>
                <a:gd name="T13" fmla="*/ 6350 h 6350"/>
                <a:gd name="T14" fmla="*/ 6350 w 9525"/>
                <a:gd name="T15" fmla="*/ 6350 h 6350"/>
                <a:gd name="T16" fmla="*/ 9525 w 9525"/>
                <a:gd name="T17" fmla="*/ 3175 h 6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25" h="6350">
                  <a:moveTo>
                    <a:pt x="9525" y="3175"/>
                  </a:moveTo>
                  <a:lnTo>
                    <a:pt x="9525" y="0"/>
                  </a:lnTo>
                  <a:lnTo>
                    <a:pt x="6350" y="0"/>
                  </a:lnTo>
                  <a:lnTo>
                    <a:pt x="6350" y="3175"/>
                  </a:lnTo>
                  <a:lnTo>
                    <a:pt x="3175" y="6350"/>
                  </a:lnTo>
                  <a:lnTo>
                    <a:pt x="0" y="6350"/>
                  </a:lnTo>
                  <a:lnTo>
                    <a:pt x="3175" y="6350"/>
                  </a:lnTo>
                  <a:lnTo>
                    <a:pt x="6350" y="6350"/>
                  </a:lnTo>
                  <a:lnTo>
                    <a:pt x="9525" y="31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194"/>
            <p:cNvSpPr>
              <a:spLocks/>
            </p:cNvSpPr>
            <p:nvPr/>
          </p:nvSpPr>
          <p:spPr bwMode="auto">
            <a:xfrm>
              <a:off x="114921620" y="108746900"/>
              <a:ext cx="320675" cy="679450"/>
            </a:xfrm>
            <a:custGeom>
              <a:avLst/>
              <a:gdLst>
                <a:gd name="T0" fmla="*/ 31750 w 320675"/>
                <a:gd name="T1" fmla="*/ 50800 h 679450"/>
                <a:gd name="T2" fmla="*/ 34925 w 320675"/>
                <a:gd name="T3" fmla="*/ 53975 h 679450"/>
                <a:gd name="T4" fmla="*/ 60325 w 320675"/>
                <a:gd name="T5" fmla="*/ 76200 h 679450"/>
                <a:gd name="T6" fmla="*/ 69850 w 320675"/>
                <a:gd name="T7" fmla="*/ 79375 h 679450"/>
                <a:gd name="T8" fmla="*/ 60325 w 320675"/>
                <a:gd name="T9" fmla="*/ 79375 h 679450"/>
                <a:gd name="T10" fmla="*/ 53975 w 320675"/>
                <a:gd name="T11" fmla="*/ 79375 h 679450"/>
                <a:gd name="T12" fmla="*/ 41275 w 320675"/>
                <a:gd name="T13" fmla="*/ 82550 h 679450"/>
                <a:gd name="T14" fmla="*/ 28575 w 320675"/>
                <a:gd name="T15" fmla="*/ 85725 h 679450"/>
                <a:gd name="T16" fmla="*/ 12700 w 320675"/>
                <a:gd name="T17" fmla="*/ 92075 h 679450"/>
                <a:gd name="T18" fmla="*/ 6350 w 320675"/>
                <a:gd name="T19" fmla="*/ 111125 h 679450"/>
                <a:gd name="T20" fmla="*/ 38100 w 320675"/>
                <a:gd name="T21" fmla="*/ 527050 h 679450"/>
                <a:gd name="T22" fmla="*/ 31750 w 320675"/>
                <a:gd name="T23" fmla="*/ 552450 h 679450"/>
                <a:gd name="T24" fmla="*/ 0 w 320675"/>
                <a:gd name="T25" fmla="*/ 657225 h 679450"/>
                <a:gd name="T26" fmla="*/ 9525 w 320675"/>
                <a:gd name="T27" fmla="*/ 673100 h 679450"/>
                <a:gd name="T28" fmla="*/ 25400 w 320675"/>
                <a:gd name="T29" fmla="*/ 679450 h 679450"/>
                <a:gd name="T30" fmla="*/ 47625 w 320675"/>
                <a:gd name="T31" fmla="*/ 676275 h 679450"/>
                <a:gd name="T32" fmla="*/ 82550 w 320675"/>
                <a:gd name="T33" fmla="*/ 673100 h 679450"/>
                <a:gd name="T34" fmla="*/ 92075 w 320675"/>
                <a:gd name="T35" fmla="*/ 663575 h 679450"/>
                <a:gd name="T36" fmla="*/ 92075 w 320675"/>
                <a:gd name="T37" fmla="*/ 647700 h 679450"/>
                <a:gd name="T38" fmla="*/ 85725 w 320675"/>
                <a:gd name="T39" fmla="*/ 520700 h 679450"/>
                <a:gd name="T40" fmla="*/ 76200 w 320675"/>
                <a:gd name="T41" fmla="*/ 501650 h 679450"/>
                <a:gd name="T42" fmla="*/ 69850 w 320675"/>
                <a:gd name="T43" fmla="*/ 495300 h 679450"/>
                <a:gd name="T44" fmla="*/ 69850 w 320675"/>
                <a:gd name="T45" fmla="*/ 482600 h 679450"/>
                <a:gd name="T46" fmla="*/ 76200 w 320675"/>
                <a:gd name="T47" fmla="*/ 473075 h 679450"/>
                <a:gd name="T48" fmla="*/ 82550 w 320675"/>
                <a:gd name="T49" fmla="*/ 469900 h 679450"/>
                <a:gd name="T50" fmla="*/ 82550 w 320675"/>
                <a:gd name="T51" fmla="*/ 466725 h 679450"/>
                <a:gd name="T52" fmla="*/ 92075 w 320675"/>
                <a:gd name="T53" fmla="*/ 463550 h 679450"/>
                <a:gd name="T54" fmla="*/ 92075 w 320675"/>
                <a:gd name="T55" fmla="*/ 463550 h 679450"/>
                <a:gd name="T56" fmla="*/ 88900 w 320675"/>
                <a:gd name="T57" fmla="*/ 463550 h 679450"/>
                <a:gd name="T58" fmla="*/ 76200 w 320675"/>
                <a:gd name="T59" fmla="*/ 460375 h 679450"/>
                <a:gd name="T60" fmla="*/ 66675 w 320675"/>
                <a:gd name="T61" fmla="*/ 454025 h 679450"/>
                <a:gd name="T62" fmla="*/ 60325 w 320675"/>
                <a:gd name="T63" fmla="*/ 441325 h 679450"/>
                <a:gd name="T64" fmla="*/ 60325 w 320675"/>
                <a:gd name="T65" fmla="*/ 165100 h 679450"/>
                <a:gd name="T66" fmla="*/ 69850 w 320675"/>
                <a:gd name="T67" fmla="*/ 146050 h 679450"/>
                <a:gd name="T68" fmla="*/ 82550 w 320675"/>
                <a:gd name="T69" fmla="*/ 136525 h 679450"/>
                <a:gd name="T70" fmla="*/ 104775 w 320675"/>
                <a:gd name="T71" fmla="*/ 114300 h 679450"/>
                <a:gd name="T72" fmla="*/ 107950 w 320675"/>
                <a:gd name="T73" fmla="*/ 88900 h 679450"/>
                <a:gd name="T74" fmla="*/ 123825 w 320675"/>
                <a:gd name="T75" fmla="*/ 85725 h 679450"/>
                <a:gd name="T76" fmla="*/ 196850 w 320675"/>
                <a:gd name="T77" fmla="*/ 82550 h 679450"/>
                <a:gd name="T78" fmla="*/ 250825 w 320675"/>
                <a:gd name="T79" fmla="*/ 76200 h 679450"/>
                <a:gd name="T80" fmla="*/ 266700 w 320675"/>
                <a:gd name="T81" fmla="*/ 73025 h 679450"/>
                <a:gd name="T82" fmla="*/ 285750 w 320675"/>
                <a:gd name="T83" fmla="*/ 60325 h 679450"/>
                <a:gd name="T84" fmla="*/ 317500 w 320675"/>
                <a:gd name="T85" fmla="*/ 15875 h 679450"/>
                <a:gd name="T86" fmla="*/ 320675 w 320675"/>
                <a:gd name="T87" fmla="*/ 3175 h 679450"/>
                <a:gd name="T88" fmla="*/ 307975 w 320675"/>
                <a:gd name="T89" fmla="*/ 0 h 679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0675" h="679450">
                  <a:moveTo>
                    <a:pt x="41275" y="47625"/>
                  </a:moveTo>
                  <a:lnTo>
                    <a:pt x="31750" y="50800"/>
                  </a:lnTo>
                  <a:lnTo>
                    <a:pt x="31750" y="50800"/>
                  </a:lnTo>
                  <a:lnTo>
                    <a:pt x="34925" y="53975"/>
                  </a:lnTo>
                  <a:lnTo>
                    <a:pt x="41275" y="53975"/>
                  </a:lnTo>
                  <a:lnTo>
                    <a:pt x="60325" y="76200"/>
                  </a:lnTo>
                  <a:lnTo>
                    <a:pt x="66675" y="76200"/>
                  </a:lnTo>
                  <a:lnTo>
                    <a:pt x="69850" y="79375"/>
                  </a:lnTo>
                  <a:lnTo>
                    <a:pt x="66675" y="79375"/>
                  </a:lnTo>
                  <a:lnTo>
                    <a:pt x="60325" y="79375"/>
                  </a:lnTo>
                  <a:lnTo>
                    <a:pt x="60325" y="79375"/>
                  </a:lnTo>
                  <a:lnTo>
                    <a:pt x="53975" y="79375"/>
                  </a:lnTo>
                  <a:lnTo>
                    <a:pt x="47625" y="82550"/>
                  </a:lnTo>
                  <a:lnTo>
                    <a:pt x="41275" y="82550"/>
                  </a:lnTo>
                  <a:lnTo>
                    <a:pt x="34925" y="85725"/>
                  </a:lnTo>
                  <a:lnTo>
                    <a:pt x="28575" y="85725"/>
                  </a:lnTo>
                  <a:lnTo>
                    <a:pt x="22225" y="88900"/>
                  </a:lnTo>
                  <a:lnTo>
                    <a:pt x="12700" y="92075"/>
                  </a:lnTo>
                  <a:lnTo>
                    <a:pt x="9525" y="101600"/>
                  </a:lnTo>
                  <a:lnTo>
                    <a:pt x="6350" y="111125"/>
                  </a:lnTo>
                  <a:lnTo>
                    <a:pt x="41275" y="517525"/>
                  </a:lnTo>
                  <a:lnTo>
                    <a:pt x="38100" y="527050"/>
                  </a:lnTo>
                  <a:lnTo>
                    <a:pt x="34925" y="539750"/>
                  </a:lnTo>
                  <a:lnTo>
                    <a:pt x="31750" y="552450"/>
                  </a:lnTo>
                  <a:lnTo>
                    <a:pt x="28575" y="561975"/>
                  </a:lnTo>
                  <a:lnTo>
                    <a:pt x="0" y="657225"/>
                  </a:lnTo>
                  <a:lnTo>
                    <a:pt x="3175" y="663575"/>
                  </a:lnTo>
                  <a:lnTo>
                    <a:pt x="9525" y="673100"/>
                  </a:lnTo>
                  <a:lnTo>
                    <a:pt x="15875" y="676275"/>
                  </a:lnTo>
                  <a:lnTo>
                    <a:pt x="25400" y="679450"/>
                  </a:lnTo>
                  <a:lnTo>
                    <a:pt x="31750" y="676275"/>
                  </a:lnTo>
                  <a:lnTo>
                    <a:pt x="47625" y="676275"/>
                  </a:lnTo>
                  <a:lnTo>
                    <a:pt x="69850" y="673100"/>
                  </a:lnTo>
                  <a:lnTo>
                    <a:pt x="82550" y="673100"/>
                  </a:lnTo>
                  <a:lnTo>
                    <a:pt x="88900" y="669925"/>
                  </a:lnTo>
                  <a:lnTo>
                    <a:pt x="92075" y="663575"/>
                  </a:lnTo>
                  <a:lnTo>
                    <a:pt x="92075" y="657225"/>
                  </a:lnTo>
                  <a:lnTo>
                    <a:pt x="92075" y="647700"/>
                  </a:lnTo>
                  <a:lnTo>
                    <a:pt x="85725" y="530225"/>
                  </a:lnTo>
                  <a:lnTo>
                    <a:pt x="85725" y="520700"/>
                  </a:lnTo>
                  <a:lnTo>
                    <a:pt x="82550" y="511175"/>
                  </a:lnTo>
                  <a:lnTo>
                    <a:pt x="76200" y="501650"/>
                  </a:lnTo>
                  <a:lnTo>
                    <a:pt x="73025" y="498475"/>
                  </a:lnTo>
                  <a:lnTo>
                    <a:pt x="69850" y="495300"/>
                  </a:lnTo>
                  <a:lnTo>
                    <a:pt x="69850" y="488950"/>
                  </a:lnTo>
                  <a:lnTo>
                    <a:pt x="69850" y="482600"/>
                  </a:lnTo>
                  <a:lnTo>
                    <a:pt x="73025" y="476250"/>
                  </a:lnTo>
                  <a:lnTo>
                    <a:pt x="76200" y="473075"/>
                  </a:lnTo>
                  <a:lnTo>
                    <a:pt x="82550" y="469900"/>
                  </a:lnTo>
                  <a:lnTo>
                    <a:pt x="82550" y="469900"/>
                  </a:lnTo>
                  <a:lnTo>
                    <a:pt x="82550" y="469900"/>
                  </a:lnTo>
                  <a:lnTo>
                    <a:pt x="82550" y="466725"/>
                  </a:lnTo>
                  <a:lnTo>
                    <a:pt x="85725" y="466725"/>
                  </a:lnTo>
                  <a:lnTo>
                    <a:pt x="92075" y="463550"/>
                  </a:lnTo>
                  <a:lnTo>
                    <a:pt x="92075" y="460375"/>
                  </a:lnTo>
                  <a:lnTo>
                    <a:pt x="92075" y="463550"/>
                  </a:lnTo>
                  <a:lnTo>
                    <a:pt x="92075" y="463550"/>
                  </a:lnTo>
                  <a:lnTo>
                    <a:pt x="88900" y="463550"/>
                  </a:lnTo>
                  <a:lnTo>
                    <a:pt x="82550" y="463550"/>
                  </a:lnTo>
                  <a:lnTo>
                    <a:pt x="76200" y="460375"/>
                  </a:lnTo>
                  <a:lnTo>
                    <a:pt x="69850" y="457200"/>
                  </a:lnTo>
                  <a:lnTo>
                    <a:pt x="66675" y="454025"/>
                  </a:lnTo>
                  <a:lnTo>
                    <a:pt x="60325" y="447675"/>
                  </a:lnTo>
                  <a:lnTo>
                    <a:pt x="60325" y="441325"/>
                  </a:lnTo>
                  <a:lnTo>
                    <a:pt x="57150" y="174625"/>
                  </a:lnTo>
                  <a:lnTo>
                    <a:pt x="60325" y="165100"/>
                  </a:lnTo>
                  <a:lnTo>
                    <a:pt x="63500" y="155575"/>
                  </a:lnTo>
                  <a:lnTo>
                    <a:pt x="69850" y="146050"/>
                  </a:lnTo>
                  <a:lnTo>
                    <a:pt x="79375" y="139700"/>
                  </a:lnTo>
                  <a:lnTo>
                    <a:pt x="82550" y="136525"/>
                  </a:lnTo>
                  <a:lnTo>
                    <a:pt x="92075" y="127000"/>
                  </a:lnTo>
                  <a:lnTo>
                    <a:pt x="104775" y="114300"/>
                  </a:lnTo>
                  <a:lnTo>
                    <a:pt x="111125" y="101600"/>
                  </a:lnTo>
                  <a:lnTo>
                    <a:pt x="107950" y="88900"/>
                  </a:lnTo>
                  <a:lnTo>
                    <a:pt x="92075" y="79375"/>
                  </a:lnTo>
                  <a:lnTo>
                    <a:pt x="123825" y="85725"/>
                  </a:lnTo>
                  <a:lnTo>
                    <a:pt x="161925" y="85725"/>
                  </a:lnTo>
                  <a:lnTo>
                    <a:pt x="196850" y="82550"/>
                  </a:lnTo>
                  <a:lnTo>
                    <a:pt x="228600" y="79375"/>
                  </a:lnTo>
                  <a:lnTo>
                    <a:pt x="250825" y="76200"/>
                  </a:lnTo>
                  <a:lnTo>
                    <a:pt x="257175" y="76200"/>
                  </a:lnTo>
                  <a:lnTo>
                    <a:pt x="266700" y="73025"/>
                  </a:lnTo>
                  <a:lnTo>
                    <a:pt x="276225" y="66675"/>
                  </a:lnTo>
                  <a:lnTo>
                    <a:pt x="285750" y="60325"/>
                  </a:lnTo>
                  <a:lnTo>
                    <a:pt x="292100" y="50800"/>
                  </a:lnTo>
                  <a:lnTo>
                    <a:pt x="317500" y="15875"/>
                  </a:lnTo>
                  <a:lnTo>
                    <a:pt x="320675" y="9525"/>
                  </a:lnTo>
                  <a:lnTo>
                    <a:pt x="320675" y="3175"/>
                  </a:lnTo>
                  <a:lnTo>
                    <a:pt x="314325" y="0"/>
                  </a:lnTo>
                  <a:lnTo>
                    <a:pt x="307975" y="0"/>
                  </a:lnTo>
                  <a:lnTo>
                    <a:pt x="41275" y="476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195"/>
            <p:cNvSpPr>
              <a:spLocks/>
            </p:cNvSpPr>
            <p:nvPr/>
          </p:nvSpPr>
          <p:spPr bwMode="auto">
            <a:xfrm>
              <a:off x="115013695" y="108829450"/>
              <a:ext cx="158750" cy="250825"/>
            </a:xfrm>
            <a:custGeom>
              <a:avLst/>
              <a:gdLst>
                <a:gd name="T0" fmla="*/ 6350 w 158750"/>
                <a:gd name="T1" fmla="*/ 127000 h 250825"/>
                <a:gd name="T2" fmla="*/ 3175 w 158750"/>
                <a:gd name="T3" fmla="*/ 149225 h 250825"/>
                <a:gd name="T4" fmla="*/ 6350 w 158750"/>
                <a:gd name="T5" fmla="*/ 200025 h 250825"/>
                <a:gd name="T6" fmla="*/ 0 w 158750"/>
                <a:gd name="T7" fmla="*/ 209550 h 250825"/>
                <a:gd name="T8" fmla="*/ 6350 w 158750"/>
                <a:gd name="T9" fmla="*/ 215900 h 250825"/>
                <a:gd name="T10" fmla="*/ 15875 w 158750"/>
                <a:gd name="T11" fmla="*/ 215900 h 250825"/>
                <a:gd name="T12" fmla="*/ 22225 w 158750"/>
                <a:gd name="T13" fmla="*/ 222250 h 250825"/>
                <a:gd name="T14" fmla="*/ 34925 w 158750"/>
                <a:gd name="T15" fmla="*/ 225425 h 250825"/>
                <a:gd name="T16" fmla="*/ 34925 w 158750"/>
                <a:gd name="T17" fmla="*/ 222250 h 250825"/>
                <a:gd name="T18" fmla="*/ 25400 w 158750"/>
                <a:gd name="T19" fmla="*/ 225425 h 250825"/>
                <a:gd name="T20" fmla="*/ 19050 w 158750"/>
                <a:gd name="T21" fmla="*/ 231775 h 250825"/>
                <a:gd name="T22" fmla="*/ 3175 w 158750"/>
                <a:gd name="T23" fmla="*/ 234950 h 250825"/>
                <a:gd name="T24" fmla="*/ 0 w 158750"/>
                <a:gd name="T25" fmla="*/ 234950 h 250825"/>
                <a:gd name="T26" fmla="*/ 6350 w 158750"/>
                <a:gd name="T27" fmla="*/ 234950 h 250825"/>
                <a:gd name="T28" fmla="*/ 9525 w 158750"/>
                <a:gd name="T29" fmla="*/ 241300 h 250825"/>
                <a:gd name="T30" fmla="*/ 6350 w 158750"/>
                <a:gd name="T31" fmla="*/ 244475 h 250825"/>
                <a:gd name="T32" fmla="*/ 9525 w 158750"/>
                <a:gd name="T33" fmla="*/ 250825 h 250825"/>
                <a:gd name="T34" fmla="*/ 22225 w 158750"/>
                <a:gd name="T35" fmla="*/ 250825 h 250825"/>
                <a:gd name="T36" fmla="*/ 38100 w 158750"/>
                <a:gd name="T37" fmla="*/ 244475 h 250825"/>
                <a:gd name="T38" fmla="*/ 53975 w 158750"/>
                <a:gd name="T39" fmla="*/ 231775 h 250825"/>
                <a:gd name="T40" fmla="*/ 60325 w 158750"/>
                <a:gd name="T41" fmla="*/ 219075 h 250825"/>
                <a:gd name="T42" fmla="*/ 34925 w 158750"/>
                <a:gd name="T43" fmla="*/ 174625 h 250825"/>
                <a:gd name="T44" fmla="*/ 38100 w 158750"/>
                <a:gd name="T45" fmla="*/ 161925 h 250825"/>
                <a:gd name="T46" fmla="*/ 47625 w 158750"/>
                <a:gd name="T47" fmla="*/ 158750 h 250825"/>
                <a:gd name="T48" fmla="*/ 57150 w 158750"/>
                <a:gd name="T49" fmla="*/ 152400 h 250825"/>
                <a:gd name="T50" fmla="*/ 63500 w 158750"/>
                <a:gd name="T51" fmla="*/ 139700 h 250825"/>
                <a:gd name="T52" fmla="*/ 66675 w 158750"/>
                <a:gd name="T53" fmla="*/ 133350 h 250825"/>
                <a:gd name="T54" fmla="*/ 76200 w 158750"/>
                <a:gd name="T55" fmla="*/ 123825 h 250825"/>
                <a:gd name="T56" fmla="*/ 79375 w 158750"/>
                <a:gd name="T57" fmla="*/ 114300 h 250825"/>
                <a:gd name="T58" fmla="*/ 85725 w 158750"/>
                <a:gd name="T59" fmla="*/ 95250 h 250825"/>
                <a:gd name="T60" fmla="*/ 95250 w 158750"/>
                <a:gd name="T61" fmla="*/ 76200 h 250825"/>
                <a:gd name="T62" fmla="*/ 155575 w 158750"/>
                <a:gd name="T63" fmla="*/ 0 h 250825"/>
                <a:gd name="T64" fmla="*/ 155575 w 158750"/>
                <a:gd name="T65" fmla="*/ 0 h 250825"/>
                <a:gd name="T66" fmla="*/ 12700 w 158750"/>
                <a:gd name="T67" fmla="*/ 117475 h 250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750" h="250825">
                  <a:moveTo>
                    <a:pt x="12700" y="117475"/>
                  </a:moveTo>
                  <a:lnTo>
                    <a:pt x="6350" y="127000"/>
                  </a:lnTo>
                  <a:lnTo>
                    <a:pt x="3175" y="136525"/>
                  </a:lnTo>
                  <a:lnTo>
                    <a:pt x="3175" y="149225"/>
                  </a:lnTo>
                  <a:lnTo>
                    <a:pt x="3175" y="158750"/>
                  </a:lnTo>
                  <a:lnTo>
                    <a:pt x="6350" y="200025"/>
                  </a:lnTo>
                  <a:lnTo>
                    <a:pt x="3175" y="206375"/>
                  </a:lnTo>
                  <a:lnTo>
                    <a:pt x="0" y="209550"/>
                  </a:lnTo>
                  <a:lnTo>
                    <a:pt x="3175" y="212725"/>
                  </a:lnTo>
                  <a:lnTo>
                    <a:pt x="6350" y="215900"/>
                  </a:lnTo>
                  <a:lnTo>
                    <a:pt x="12700" y="212725"/>
                  </a:lnTo>
                  <a:lnTo>
                    <a:pt x="15875" y="215900"/>
                  </a:lnTo>
                  <a:lnTo>
                    <a:pt x="15875" y="219075"/>
                  </a:lnTo>
                  <a:lnTo>
                    <a:pt x="22225" y="222250"/>
                  </a:lnTo>
                  <a:lnTo>
                    <a:pt x="28575" y="225425"/>
                  </a:lnTo>
                  <a:lnTo>
                    <a:pt x="34925" y="225425"/>
                  </a:lnTo>
                  <a:lnTo>
                    <a:pt x="34925" y="225425"/>
                  </a:lnTo>
                  <a:lnTo>
                    <a:pt x="34925" y="222250"/>
                  </a:lnTo>
                  <a:lnTo>
                    <a:pt x="25400" y="222250"/>
                  </a:lnTo>
                  <a:lnTo>
                    <a:pt x="25400" y="225425"/>
                  </a:lnTo>
                  <a:lnTo>
                    <a:pt x="22225" y="228600"/>
                  </a:lnTo>
                  <a:lnTo>
                    <a:pt x="19050" y="231775"/>
                  </a:lnTo>
                  <a:lnTo>
                    <a:pt x="12700" y="231775"/>
                  </a:lnTo>
                  <a:lnTo>
                    <a:pt x="3175" y="234950"/>
                  </a:lnTo>
                  <a:lnTo>
                    <a:pt x="0" y="234950"/>
                  </a:lnTo>
                  <a:lnTo>
                    <a:pt x="0" y="234950"/>
                  </a:lnTo>
                  <a:lnTo>
                    <a:pt x="3175" y="234950"/>
                  </a:lnTo>
                  <a:lnTo>
                    <a:pt x="6350" y="234950"/>
                  </a:lnTo>
                  <a:lnTo>
                    <a:pt x="9525" y="238125"/>
                  </a:lnTo>
                  <a:lnTo>
                    <a:pt x="9525" y="241300"/>
                  </a:lnTo>
                  <a:lnTo>
                    <a:pt x="9525" y="244475"/>
                  </a:lnTo>
                  <a:lnTo>
                    <a:pt x="6350" y="244475"/>
                  </a:lnTo>
                  <a:lnTo>
                    <a:pt x="6350" y="247650"/>
                  </a:lnTo>
                  <a:lnTo>
                    <a:pt x="9525" y="250825"/>
                  </a:lnTo>
                  <a:lnTo>
                    <a:pt x="15875" y="250825"/>
                  </a:lnTo>
                  <a:lnTo>
                    <a:pt x="22225" y="250825"/>
                  </a:lnTo>
                  <a:lnTo>
                    <a:pt x="28575" y="247650"/>
                  </a:lnTo>
                  <a:lnTo>
                    <a:pt x="38100" y="244475"/>
                  </a:lnTo>
                  <a:lnTo>
                    <a:pt x="44450" y="238125"/>
                  </a:lnTo>
                  <a:lnTo>
                    <a:pt x="53975" y="231775"/>
                  </a:lnTo>
                  <a:lnTo>
                    <a:pt x="57150" y="225425"/>
                  </a:lnTo>
                  <a:lnTo>
                    <a:pt x="60325" y="219075"/>
                  </a:lnTo>
                  <a:lnTo>
                    <a:pt x="34925" y="184150"/>
                  </a:lnTo>
                  <a:lnTo>
                    <a:pt x="34925" y="174625"/>
                  </a:lnTo>
                  <a:lnTo>
                    <a:pt x="34925" y="168275"/>
                  </a:lnTo>
                  <a:lnTo>
                    <a:pt x="38100" y="161925"/>
                  </a:lnTo>
                  <a:lnTo>
                    <a:pt x="44450" y="161925"/>
                  </a:lnTo>
                  <a:lnTo>
                    <a:pt x="47625" y="158750"/>
                  </a:lnTo>
                  <a:lnTo>
                    <a:pt x="53975" y="155575"/>
                  </a:lnTo>
                  <a:lnTo>
                    <a:pt x="57150" y="152400"/>
                  </a:lnTo>
                  <a:lnTo>
                    <a:pt x="60325" y="146050"/>
                  </a:lnTo>
                  <a:lnTo>
                    <a:pt x="63500" y="139700"/>
                  </a:lnTo>
                  <a:lnTo>
                    <a:pt x="63500" y="136525"/>
                  </a:lnTo>
                  <a:lnTo>
                    <a:pt x="66675" y="133350"/>
                  </a:lnTo>
                  <a:lnTo>
                    <a:pt x="69850" y="130175"/>
                  </a:lnTo>
                  <a:lnTo>
                    <a:pt x="76200" y="123825"/>
                  </a:lnTo>
                  <a:lnTo>
                    <a:pt x="79375" y="117475"/>
                  </a:lnTo>
                  <a:lnTo>
                    <a:pt x="79375" y="114300"/>
                  </a:lnTo>
                  <a:lnTo>
                    <a:pt x="82550" y="104775"/>
                  </a:lnTo>
                  <a:lnTo>
                    <a:pt x="85725" y="95250"/>
                  </a:lnTo>
                  <a:lnTo>
                    <a:pt x="88900" y="85725"/>
                  </a:lnTo>
                  <a:lnTo>
                    <a:pt x="95250" y="76200"/>
                  </a:lnTo>
                  <a:lnTo>
                    <a:pt x="149225" y="3175"/>
                  </a:lnTo>
                  <a:lnTo>
                    <a:pt x="155575" y="0"/>
                  </a:lnTo>
                  <a:lnTo>
                    <a:pt x="158750" y="0"/>
                  </a:lnTo>
                  <a:lnTo>
                    <a:pt x="155575" y="0"/>
                  </a:lnTo>
                  <a:lnTo>
                    <a:pt x="149225" y="0"/>
                  </a:lnTo>
                  <a:lnTo>
                    <a:pt x="12700" y="1174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196"/>
            <p:cNvSpPr>
              <a:spLocks/>
            </p:cNvSpPr>
            <p:nvPr/>
          </p:nvSpPr>
          <p:spPr bwMode="auto">
            <a:xfrm>
              <a:off x="116607545" y="109105675"/>
              <a:ext cx="292100" cy="320675"/>
            </a:xfrm>
            <a:custGeom>
              <a:avLst/>
              <a:gdLst>
                <a:gd name="T0" fmla="*/ 73025 w 292100"/>
                <a:gd name="T1" fmla="*/ 206375 h 320675"/>
                <a:gd name="T2" fmla="*/ 66675 w 292100"/>
                <a:gd name="T3" fmla="*/ 212725 h 320675"/>
                <a:gd name="T4" fmla="*/ 63500 w 292100"/>
                <a:gd name="T5" fmla="*/ 219075 h 320675"/>
                <a:gd name="T6" fmla="*/ 63500 w 292100"/>
                <a:gd name="T7" fmla="*/ 222250 h 320675"/>
                <a:gd name="T8" fmla="*/ 60325 w 292100"/>
                <a:gd name="T9" fmla="*/ 225425 h 320675"/>
                <a:gd name="T10" fmla="*/ 60325 w 292100"/>
                <a:gd name="T11" fmla="*/ 225425 h 320675"/>
                <a:gd name="T12" fmla="*/ 60325 w 292100"/>
                <a:gd name="T13" fmla="*/ 228600 h 320675"/>
                <a:gd name="T14" fmla="*/ 57150 w 292100"/>
                <a:gd name="T15" fmla="*/ 234950 h 320675"/>
                <a:gd name="T16" fmla="*/ 53975 w 292100"/>
                <a:gd name="T17" fmla="*/ 241300 h 320675"/>
                <a:gd name="T18" fmla="*/ 47625 w 292100"/>
                <a:gd name="T19" fmla="*/ 247650 h 320675"/>
                <a:gd name="T20" fmla="*/ 3175 w 292100"/>
                <a:gd name="T21" fmla="*/ 301625 h 320675"/>
                <a:gd name="T22" fmla="*/ 0 w 292100"/>
                <a:gd name="T23" fmla="*/ 307975 h 320675"/>
                <a:gd name="T24" fmla="*/ 0 w 292100"/>
                <a:gd name="T25" fmla="*/ 314325 h 320675"/>
                <a:gd name="T26" fmla="*/ 6350 w 292100"/>
                <a:gd name="T27" fmla="*/ 317500 h 320675"/>
                <a:gd name="T28" fmla="*/ 12700 w 292100"/>
                <a:gd name="T29" fmla="*/ 320675 h 320675"/>
                <a:gd name="T30" fmla="*/ 41275 w 292100"/>
                <a:gd name="T31" fmla="*/ 320675 h 320675"/>
                <a:gd name="T32" fmla="*/ 50800 w 292100"/>
                <a:gd name="T33" fmla="*/ 317500 h 320675"/>
                <a:gd name="T34" fmla="*/ 60325 w 292100"/>
                <a:gd name="T35" fmla="*/ 314325 h 320675"/>
                <a:gd name="T36" fmla="*/ 69850 w 292100"/>
                <a:gd name="T37" fmla="*/ 307975 h 320675"/>
                <a:gd name="T38" fmla="*/ 73025 w 292100"/>
                <a:gd name="T39" fmla="*/ 298450 h 320675"/>
                <a:gd name="T40" fmla="*/ 285750 w 292100"/>
                <a:gd name="T41" fmla="*/ 6350 h 320675"/>
                <a:gd name="T42" fmla="*/ 288925 w 292100"/>
                <a:gd name="T43" fmla="*/ 3175 h 320675"/>
                <a:gd name="T44" fmla="*/ 292100 w 292100"/>
                <a:gd name="T45" fmla="*/ 0 h 320675"/>
                <a:gd name="T46" fmla="*/ 292100 w 292100"/>
                <a:gd name="T47" fmla="*/ 0 h 320675"/>
                <a:gd name="T48" fmla="*/ 288925 w 292100"/>
                <a:gd name="T49" fmla="*/ 3175 h 320675"/>
                <a:gd name="T50" fmla="*/ 285750 w 292100"/>
                <a:gd name="T51" fmla="*/ 6350 h 320675"/>
                <a:gd name="T52" fmla="*/ 73025 w 292100"/>
                <a:gd name="T53" fmla="*/ 206375 h 320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2100" h="320675">
                  <a:moveTo>
                    <a:pt x="73025" y="206375"/>
                  </a:moveTo>
                  <a:lnTo>
                    <a:pt x="66675" y="212725"/>
                  </a:lnTo>
                  <a:lnTo>
                    <a:pt x="63500" y="219075"/>
                  </a:lnTo>
                  <a:lnTo>
                    <a:pt x="63500" y="222250"/>
                  </a:lnTo>
                  <a:lnTo>
                    <a:pt x="60325" y="225425"/>
                  </a:lnTo>
                  <a:lnTo>
                    <a:pt x="60325" y="225425"/>
                  </a:lnTo>
                  <a:lnTo>
                    <a:pt x="60325" y="228600"/>
                  </a:lnTo>
                  <a:lnTo>
                    <a:pt x="57150" y="234950"/>
                  </a:lnTo>
                  <a:lnTo>
                    <a:pt x="53975" y="241300"/>
                  </a:lnTo>
                  <a:lnTo>
                    <a:pt x="47625" y="247650"/>
                  </a:lnTo>
                  <a:lnTo>
                    <a:pt x="3175" y="301625"/>
                  </a:lnTo>
                  <a:lnTo>
                    <a:pt x="0" y="307975"/>
                  </a:lnTo>
                  <a:lnTo>
                    <a:pt x="0" y="314325"/>
                  </a:lnTo>
                  <a:lnTo>
                    <a:pt x="6350" y="317500"/>
                  </a:lnTo>
                  <a:lnTo>
                    <a:pt x="12700" y="320675"/>
                  </a:lnTo>
                  <a:lnTo>
                    <a:pt x="41275" y="320675"/>
                  </a:lnTo>
                  <a:lnTo>
                    <a:pt x="50800" y="317500"/>
                  </a:lnTo>
                  <a:lnTo>
                    <a:pt x="60325" y="314325"/>
                  </a:lnTo>
                  <a:lnTo>
                    <a:pt x="69850" y="307975"/>
                  </a:lnTo>
                  <a:lnTo>
                    <a:pt x="73025" y="298450"/>
                  </a:lnTo>
                  <a:lnTo>
                    <a:pt x="285750" y="6350"/>
                  </a:lnTo>
                  <a:lnTo>
                    <a:pt x="288925" y="3175"/>
                  </a:lnTo>
                  <a:lnTo>
                    <a:pt x="292100" y="0"/>
                  </a:lnTo>
                  <a:lnTo>
                    <a:pt x="292100" y="0"/>
                  </a:lnTo>
                  <a:lnTo>
                    <a:pt x="288925" y="3175"/>
                  </a:lnTo>
                  <a:lnTo>
                    <a:pt x="285750" y="6350"/>
                  </a:lnTo>
                  <a:lnTo>
                    <a:pt x="73025" y="2063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197"/>
            <p:cNvSpPr>
              <a:spLocks/>
            </p:cNvSpPr>
            <p:nvPr/>
          </p:nvSpPr>
          <p:spPr bwMode="auto">
            <a:xfrm>
              <a:off x="116664695" y="109331100"/>
              <a:ext cx="3175" cy="3175"/>
            </a:xfrm>
            <a:custGeom>
              <a:avLst/>
              <a:gdLst>
                <a:gd name="T0" fmla="*/ 0 w 3175"/>
                <a:gd name="T1" fmla="*/ 3175 h 3175"/>
                <a:gd name="T2" fmla="*/ 0 w 3175"/>
                <a:gd name="T3" fmla="*/ 0 h 3175"/>
                <a:gd name="T4" fmla="*/ 3175 w 3175"/>
                <a:gd name="T5" fmla="*/ 0 h 3175"/>
                <a:gd name="T6" fmla="*/ 0 w 3175"/>
                <a:gd name="T7" fmla="*/ 0 h 3175"/>
                <a:gd name="T8" fmla="*/ 0 w 3175"/>
                <a:gd name="T9" fmla="*/ 3175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5" h="3175">
                  <a:moveTo>
                    <a:pt x="0" y="3175"/>
                  </a:moveTo>
                  <a:lnTo>
                    <a:pt x="0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0" y="31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198"/>
            <p:cNvSpPr>
              <a:spLocks/>
            </p:cNvSpPr>
            <p:nvPr/>
          </p:nvSpPr>
          <p:spPr bwMode="auto">
            <a:xfrm>
              <a:off x="114918445" y="106632350"/>
              <a:ext cx="85725" cy="82550"/>
            </a:xfrm>
            <a:custGeom>
              <a:avLst/>
              <a:gdLst>
                <a:gd name="T0" fmla="*/ 6350 w 85725"/>
                <a:gd name="T1" fmla="*/ 73025 h 82550"/>
                <a:gd name="T2" fmla="*/ 12700 w 85725"/>
                <a:gd name="T3" fmla="*/ 76200 h 82550"/>
                <a:gd name="T4" fmla="*/ 15875 w 85725"/>
                <a:gd name="T5" fmla="*/ 76200 h 82550"/>
                <a:gd name="T6" fmla="*/ 19050 w 85725"/>
                <a:gd name="T7" fmla="*/ 79375 h 82550"/>
                <a:gd name="T8" fmla="*/ 15875 w 85725"/>
                <a:gd name="T9" fmla="*/ 82550 h 82550"/>
                <a:gd name="T10" fmla="*/ 19050 w 85725"/>
                <a:gd name="T11" fmla="*/ 82550 h 82550"/>
                <a:gd name="T12" fmla="*/ 22225 w 85725"/>
                <a:gd name="T13" fmla="*/ 82550 h 82550"/>
                <a:gd name="T14" fmla="*/ 28575 w 85725"/>
                <a:gd name="T15" fmla="*/ 76200 h 82550"/>
                <a:gd name="T16" fmla="*/ 79375 w 85725"/>
                <a:gd name="T17" fmla="*/ 28575 h 82550"/>
                <a:gd name="T18" fmla="*/ 85725 w 85725"/>
                <a:gd name="T19" fmla="*/ 19050 h 82550"/>
                <a:gd name="T20" fmla="*/ 85725 w 85725"/>
                <a:gd name="T21" fmla="*/ 12700 h 82550"/>
                <a:gd name="T22" fmla="*/ 85725 w 85725"/>
                <a:gd name="T23" fmla="*/ 6350 h 82550"/>
                <a:gd name="T24" fmla="*/ 82550 w 85725"/>
                <a:gd name="T25" fmla="*/ 3175 h 82550"/>
                <a:gd name="T26" fmla="*/ 73025 w 85725"/>
                <a:gd name="T27" fmla="*/ 0 h 82550"/>
                <a:gd name="T28" fmla="*/ 53975 w 85725"/>
                <a:gd name="T29" fmla="*/ 3175 h 82550"/>
                <a:gd name="T30" fmla="*/ 38100 w 85725"/>
                <a:gd name="T31" fmla="*/ 3175 h 82550"/>
                <a:gd name="T32" fmla="*/ 22225 w 85725"/>
                <a:gd name="T33" fmla="*/ 6350 h 82550"/>
                <a:gd name="T34" fmla="*/ 9525 w 85725"/>
                <a:gd name="T35" fmla="*/ 50800 h 82550"/>
                <a:gd name="T36" fmla="*/ 3175 w 85725"/>
                <a:gd name="T37" fmla="*/ 53975 h 82550"/>
                <a:gd name="T38" fmla="*/ 0 w 85725"/>
                <a:gd name="T39" fmla="*/ 60325 h 82550"/>
                <a:gd name="T40" fmla="*/ 0 w 85725"/>
                <a:gd name="T41" fmla="*/ 66675 h 82550"/>
                <a:gd name="T42" fmla="*/ 3175 w 85725"/>
                <a:gd name="T43" fmla="*/ 69850 h 82550"/>
                <a:gd name="T44" fmla="*/ 6350 w 85725"/>
                <a:gd name="T45" fmla="*/ 73025 h 8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725" h="82550">
                  <a:moveTo>
                    <a:pt x="6350" y="73025"/>
                  </a:moveTo>
                  <a:lnTo>
                    <a:pt x="12700" y="76200"/>
                  </a:lnTo>
                  <a:lnTo>
                    <a:pt x="15875" y="76200"/>
                  </a:lnTo>
                  <a:lnTo>
                    <a:pt x="19050" y="79375"/>
                  </a:lnTo>
                  <a:lnTo>
                    <a:pt x="15875" y="82550"/>
                  </a:lnTo>
                  <a:lnTo>
                    <a:pt x="19050" y="82550"/>
                  </a:lnTo>
                  <a:lnTo>
                    <a:pt x="22225" y="82550"/>
                  </a:lnTo>
                  <a:lnTo>
                    <a:pt x="28575" y="76200"/>
                  </a:lnTo>
                  <a:lnTo>
                    <a:pt x="79375" y="28575"/>
                  </a:lnTo>
                  <a:lnTo>
                    <a:pt x="85725" y="19050"/>
                  </a:lnTo>
                  <a:lnTo>
                    <a:pt x="85725" y="12700"/>
                  </a:lnTo>
                  <a:lnTo>
                    <a:pt x="85725" y="6350"/>
                  </a:lnTo>
                  <a:lnTo>
                    <a:pt x="82550" y="3175"/>
                  </a:lnTo>
                  <a:lnTo>
                    <a:pt x="73025" y="0"/>
                  </a:lnTo>
                  <a:lnTo>
                    <a:pt x="53975" y="3175"/>
                  </a:lnTo>
                  <a:lnTo>
                    <a:pt x="38100" y="3175"/>
                  </a:lnTo>
                  <a:lnTo>
                    <a:pt x="22225" y="6350"/>
                  </a:lnTo>
                  <a:lnTo>
                    <a:pt x="9525" y="50800"/>
                  </a:lnTo>
                  <a:lnTo>
                    <a:pt x="3175" y="53975"/>
                  </a:lnTo>
                  <a:lnTo>
                    <a:pt x="0" y="60325"/>
                  </a:lnTo>
                  <a:lnTo>
                    <a:pt x="0" y="66675"/>
                  </a:lnTo>
                  <a:lnTo>
                    <a:pt x="3175" y="69850"/>
                  </a:lnTo>
                  <a:lnTo>
                    <a:pt x="6350" y="730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199"/>
            <p:cNvSpPr>
              <a:spLocks/>
            </p:cNvSpPr>
            <p:nvPr/>
          </p:nvSpPr>
          <p:spPr bwMode="auto">
            <a:xfrm>
              <a:off x="114645395" y="106762525"/>
              <a:ext cx="295275" cy="327025"/>
            </a:xfrm>
            <a:custGeom>
              <a:avLst/>
              <a:gdLst>
                <a:gd name="T0" fmla="*/ 0 w 295275"/>
                <a:gd name="T1" fmla="*/ 307975 h 327025"/>
                <a:gd name="T2" fmla="*/ 3175 w 295275"/>
                <a:gd name="T3" fmla="*/ 317500 h 327025"/>
                <a:gd name="T4" fmla="*/ 22225 w 295275"/>
                <a:gd name="T5" fmla="*/ 327025 h 327025"/>
                <a:gd name="T6" fmla="*/ 79375 w 295275"/>
                <a:gd name="T7" fmla="*/ 314325 h 327025"/>
                <a:gd name="T8" fmla="*/ 95250 w 295275"/>
                <a:gd name="T9" fmla="*/ 288925 h 327025"/>
                <a:gd name="T10" fmla="*/ 104775 w 295275"/>
                <a:gd name="T11" fmla="*/ 247650 h 327025"/>
                <a:gd name="T12" fmla="*/ 168275 w 295275"/>
                <a:gd name="T13" fmla="*/ 222250 h 327025"/>
                <a:gd name="T14" fmla="*/ 177800 w 295275"/>
                <a:gd name="T15" fmla="*/ 209550 h 327025"/>
                <a:gd name="T16" fmla="*/ 177800 w 295275"/>
                <a:gd name="T17" fmla="*/ 196850 h 327025"/>
                <a:gd name="T18" fmla="*/ 168275 w 295275"/>
                <a:gd name="T19" fmla="*/ 184150 h 327025"/>
                <a:gd name="T20" fmla="*/ 161925 w 295275"/>
                <a:gd name="T21" fmla="*/ 152400 h 327025"/>
                <a:gd name="T22" fmla="*/ 168275 w 295275"/>
                <a:gd name="T23" fmla="*/ 142875 h 327025"/>
                <a:gd name="T24" fmla="*/ 180975 w 295275"/>
                <a:gd name="T25" fmla="*/ 139700 h 327025"/>
                <a:gd name="T26" fmla="*/ 180975 w 295275"/>
                <a:gd name="T27" fmla="*/ 123825 h 327025"/>
                <a:gd name="T28" fmla="*/ 184150 w 295275"/>
                <a:gd name="T29" fmla="*/ 107950 h 327025"/>
                <a:gd name="T30" fmla="*/ 200025 w 295275"/>
                <a:gd name="T31" fmla="*/ 101600 h 327025"/>
                <a:gd name="T32" fmla="*/ 212725 w 295275"/>
                <a:gd name="T33" fmla="*/ 107950 h 327025"/>
                <a:gd name="T34" fmla="*/ 234950 w 295275"/>
                <a:gd name="T35" fmla="*/ 101600 h 327025"/>
                <a:gd name="T36" fmla="*/ 247650 w 295275"/>
                <a:gd name="T37" fmla="*/ 63500 h 327025"/>
                <a:gd name="T38" fmla="*/ 292100 w 295275"/>
                <a:gd name="T39" fmla="*/ 22225 h 327025"/>
                <a:gd name="T40" fmla="*/ 288925 w 295275"/>
                <a:gd name="T41" fmla="*/ 6350 h 327025"/>
                <a:gd name="T42" fmla="*/ 234950 w 295275"/>
                <a:gd name="T43" fmla="*/ 25400 h 327025"/>
                <a:gd name="T44" fmla="*/ 225425 w 295275"/>
                <a:gd name="T45" fmla="*/ 31750 h 327025"/>
                <a:gd name="T46" fmla="*/ 219075 w 295275"/>
                <a:gd name="T47" fmla="*/ 28575 h 327025"/>
                <a:gd name="T48" fmla="*/ 209550 w 295275"/>
                <a:gd name="T49" fmla="*/ 12700 h 327025"/>
                <a:gd name="T50" fmla="*/ 200025 w 295275"/>
                <a:gd name="T51" fmla="*/ 0 h 327025"/>
                <a:gd name="T52" fmla="*/ 196850 w 295275"/>
                <a:gd name="T53" fmla="*/ 3175 h 327025"/>
                <a:gd name="T54" fmla="*/ 193675 w 295275"/>
                <a:gd name="T55" fmla="*/ 12700 h 327025"/>
                <a:gd name="T56" fmla="*/ 180975 w 295275"/>
                <a:gd name="T57" fmla="*/ 12700 h 327025"/>
                <a:gd name="T58" fmla="*/ 174625 w 295275"/>
                <a:gd name="T59" fmla="*/ 19050 h 327025"/>
                <a:gd name="T60" fmla="*/ 171450 w 295275"/>
                <a:gd name="T61" fmla="*/ 22225 h 327025"/>
                <a:gd name="T62" fmla="*/ 155575 w 295275"/>
                <a:gd name="T63" fmla="*/ 12700 h 327025"/>
                <a:gd name="T64" fmla="*/ 114300 w 295275"/>
                <a:gd name="T65" fmla="*/ 9525 h 327025"/>
                <a:gd name="T66" fmla="*/ 133350 w 295275"/>
                <a:gd name="T67" fmla="*/ 130175 h 327025"/>
                <a:gd name="T68" fmla="*/ 130175 w 295275"/>
                <a:gd name="T69" fmla="*/ 158750 h 327025"/>
                <a:gd name="T70" fmla="*/ 69850 w 295275"/>
                <a:gd name="T71" fmla="*/ 212725 h 327025"/>
                <a:gd name="T72" fmla="*/ 50800 w 295275"/>
                <a:gd name="T73" fmla="*/ 222250 h 327025"/>
                <a:gd name="T74" fmla="*/ 31750 w 295275"/>
                <a:gd name="T75" fmla="*/ 222250 h 327025"/>
                <a:gd name="T76" fmla="*/ 6350 w 295275"/>
                <a:gd name="T77" fmla="*/ 257175 h 327025"/>
                <a:gd name="T78" fmla="*/ 3175 w 295275"/>
                <a:gd name="T79" fmla="*/ 279400 h 327025"/>
                <a:gd name="T80" fmla="*/ 9525 w 295275"/>
                <a:gd name="T81" fmla="*/ 282575 h 327025"/>
                <a:gd name="T82" fmla="*/ 31750 w 295275"/>
                <a:gd name="T83" fmla="*/ 282575 h 327025"/>
                <a:gd name="T84" fmla="*/ 38100 w 295275"/>
                <a:gd name="T85" fmla="*/ 279400 h 327025"/>
                <a:gd name="T86" fmla="*/ 41275 w 295275"/>
                <a:gd name="T87" fmla="*/ 269875 h 327025"/>
                <a:gd name="T88" fmla="*/ 12700 w 295275"/>
                <a:gd name="T89" fmla="*/ 301625 h 327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5275" h="327025">
                  <a:moveTo>
                    <a:pt x="12700" y="301625"/>
                  </a:moveTo>
                  <a:lnTo>
                    <a:pt x="3175" y="304800"/>
                  </a:lnTo>
                  <a:lnTo>
                    <a:pt x="0" y="307975"/>
                  </a:lnTo>
                  <a:lnTo>
                    <a:pt x="0" y="311150"/>
                  </a:lnTo>
                  <a:lnTo>
                    <a:pt x="0" y="314325"/>
                  </a:lnTo>
                  <a:lnTo>
                    <a:pt x="3175" y="317500"/>
                  </a:lnTo>
                  <a:lnTo>
                    <a:pt x="9525" y="320675"/>
                  </a:lnTo>
                  <a:lnTo>
                    <a:pt x="15875" y="323850"/>
                  </a:lnTo>
                  <a:lnTo>
                    <a:pt x="22225" y="327025"/>
                  </a:lnTo>
                  <a:lnTo>
                    <a:pt x="28575" y="327025"/>
                  </a:lnTo>
                  <a:lnTo>
                    <a:pt x="34925" y="327025"/>
                  </a:lnTo>
                  <a:lnTo>
                    <a:pt x="79375" y="314325"/>
                  </a:lnTo>
                  <a:lnTo>
                    <a:pt x="85725" y="307975"/>
                  </a:lnTo>
                  <a:lnTo>
                    <a:pt x="92075" y="298450"/>
                  </a:lnTo>
                  <a:lnTo>
                    <a:pt x="95250" y="288925"/>
                  </a:lnTo>
                  <a:lnTo>
                    <a:pt x="98425" y="282575"/>
                  </a:lnTo>
                  <a:lnTo>
                    <a:pt x="98425" y="266700"/>
                  </a:lnTo>
                  <a:lnTo>
                    <a:pt x="104775" y="247650"/>
                  </a:lnTo>
                  <a:lnTo>
                    <a:pt x="111125" y="231775"/>
                  </a:lnTo>
                  <a:lnTo>
                    <a:pt x="158750" y="228600"/>
                  </a:lnTo>
                  <a:lnTo>
                    <a:pt x="168275" y="222250"/>
                  </a:lnTo>
                  <a:lnTo>
                    <a:pt x="174625" y="215900"/>
                  </a:lnTo>
                  <a:lnTo>
                    <a:pt x="177800" y="212725"/>
                  </a:lnTo>
                  <a:lnTo>
                    <a:pt x="177800" y="209550"/>
                  </a:lnTo>
                  <a:lnTo>
                    <a:pt x="180975" y="203200"/>
                  </a:lnTo>
                  <a:lnTo>
                    <a:pt x="177800" y="200025"/>
                  </a:lnTo>
                  <a:lnTo>
                    <a:pt x="177800" y="196850"/>
                  </a:lnTo>
                  <a:lnTo>
                    <a:pt x="174625" y="193675"/>
                  </a:lnTo>
                  <a:lnTo>
                    <a:pt x="171450" y="190500"/>
                  </a:lnTo>
                  <a:lnTo>
                    <a:pt x="168275" y="184150"/>
                  </a:lnTo>
                  <a:lnTo>
                    <a:pt x="165100" y="171450"/>
                  </a:lnTo>
                  <a:lnTo>
                    <a:pt x="161925" y="161925"/>
                  </a:lnTo>
                  <a:lnTo>
                    <a:pt x="161925" y="152400"/>
                  </a:lnTo>
                  <a:lnTo>
                    <a:pt x="161925" y="142875"/>
                  </a:lnTo>
                  <a:lnTo>
                    <a:pt x="161925" y="142875"/>
                  </a:lnTo>
                  <a:lnTo>
                    <a:pt x="168275" y="142875"/>
                  </a:lnTo>
                  <a:lnTo>
                    <a:pt x="174625" y="142875"/>
                  </a:lnTo>
                  <a:lnTo>
                    <a:pt x="177800" y="142875"/>
                  </a:lnTo>
                  <a:lnTo>
                    <a:pt x="180975" y="139700"/>
                  </a:lnTo>
                  <a:lnTo>
                    <a:pt x="184150" y="136525"/>
                  </a:lnTo>
                  <a:lnTo>
                    <a:pt x="184150" y="130175"/>
                  </a:lnTo>
                  <a:lnTo>
                    <a:pt x="180975" y="123825"/>
                  </a:lnTo>
                  <a:lnTo>
                    <a:pt x="180975" y="117475"/>
                  </a:lnTo>
                  <a:lnTo>
                    <a:pt x="180975" y="114300"/>
                  </a:lnTo>
                  <a:lnTo>
                    <a:pt x="184150" y="107950"/>
                  </a:lnTo>
                  <a:lnTo>
                    <a:pt x="187325" y="104775"/>
                  </a:lnTo>
                  <a:lnTo>
                    <a:pt x="193675" y="101600"/>
                  </a:lnTo>
                  <a:lnTo>
                    <a:pt x="200025" y="101600"/>
                  </a:lnTo>
                  <a:lnTo>
                    <a:pt x="203200" y="104775"/>
                  </a:lnTo>
                  <a:lnTo>
                    <a:pt x="206375" y="104775"/>
                  </a:lnTo>
                  <a:lnTo>
                    <a:pt x="212725" y="107950"/>
                  </a:lnTo>
                  <a:lnTo>
                    <a:pt x="222250" y="107950"/>
                  </a:lnTo>
                  <a:lnTo>
                    <a:pt x="228600" y="104775"/>
                  </a:lnTo>
                  <a:lnTo>
                    <a:pt x="234950" y="101600"/>
                  </a:lnTo>
                  <a:lnTo>
                    <a:pt x="238125" y="98425"/>
                  </a:lnTo>
                  <a:lnTo>
                    <a:pt x="241300" y="82550"/>
                  </a:lnTo>
                  <a:lnTo>
                    <a:pt x="247650" y="63500"/>
                  </a:lnTo>
                  <a:lnTo>
                    <a:pt x="257175" y="44450"/>
                  </a:lnTo>
                  <a:lnTo>
                    <a:pt x="263525" y="31750"/>
                  </a:lnTo>
                  <a:lnTo>
                    <a:pt x="292100" y="22225"/>
                  </a:lnTo>
                  <a:lnTo>
                    <a:pt x="295275" y="15875"/>
                  </a:lnTo>
                  <a:lnTo>
                    <a:pt x="292100" y="9525"/>
                  </a:lnTo>
                  <a:lnTo>
                    <a:pt x="288925" y="6350"/>
                  </a:lnTo>
                  <a:lnTo>
                    <a:pt x="279400" y="6350"/>
                  </a:lnTo>
                  <a:lnTo>
                    <a:pt x="241300" y="22225"/>
                  </a:lnTo>
                  <a:lnTo>
                    <a:pt x="234950" y="25400"/>
                  </a:lnTo>
                  <a:lnTo>
                    <a:pt x="228600" y="25400"/>
                  </a:lnTo>
                  <a:lnTo>
                    <a:pt x="225425" y="28575"/>
                  </a:lnTo>
                  <a:lnTo>
                    <a:pt x="225425" y="31750"/>
                  </a:lnTo>
                  <a:lnTo>
                    <a:pt x="225425" y="31750"/>
                  </a:lnTo>
                  <a:lnTo>
                    <a:pt x="222250" y="28575"/>
                  </a:lnTo>
                  <a:lnTo>
                    <a:pt x="219075" y="28575"/>
                  </a:lnTo>
                  <a:lnTo>
                    <a:pt x="215900" y="22225"/>
                  </a:lnTo>
                  <a:lnTo>
                    <a:pt x="209550" y="19050"/>
                  </a:lnTo>
                  <a:lnTo>
                    <a:pt x="209550" y="12700"/>
                  </a:lnTo>
                  <a:lnTo>
                    <a:pt x="206375" y="9525"/>
                  </a:lnTo>
                  <a:lnTo>
                    <a:pt x="203200" y="3175"/>
                  </a:lnTo>
                  <a:lnTo>
                    <a:pt x="200025" y="0"/>
                  </a:lnTo>
                  <a:lnTo>
                    <a:pt x="196850" y="0"/>
                  </a:lnTo>
                  <a:lnTo>
                    <a:pt x="196850" y="0"/>
                  </a:lnTo>
                  <a:lnTo>
                    <a:pt x="196850" y="3175"/>
                  </a:lnTo>
                  <a:lnTo>
                    <a:pt x="200025" y="6350"/>
                  </a:lnTo>
                  <a:lnTo>
                    <a:pt x="196850" y="9525"/>
                  </a:lnTo>
                  <a:lnTo>
                    <a:pt x="193675" y="12700"/>
                  </a:lnTo>
                  <a:lnTo>
                    <a:pt x="187325" y="12700"/>
                  </a:lnTo>
                  <a:lnTo>
                    <a:pt x="184150" y="15875"/>
                  </a:lnTo>
                  <a:lnTo>
                    <a:pt x="180975" y="12700"/>
                  </a:lnTo>
                  <a:lnTo>
                    <a:pt x="177800" y="12700"/>
                  </a:lnTo>
                  <a:lnTo>
                    <a:pt x="174625" y="15875"/>
                  </a:lnTo>
                  <a:lnTo>
                    <a:pt x="174625" y="19050"/>
                  </a:lnTo>
                  <a:lnTo>
                    <a:pt x="174625" y="22225"/>
                  </a:lnTo>
                  <a:lnTo>
                    <a:pt x="174625" y="22225"/>
                  </a:lnTo>
                  <a:lnTo>
                    <a:pt x="171450" y="22225"/>
                  </a:lnTo>
                  <a:lnTo>
                    <a:pt x="165100" y="19050"/>
                  </a:lnTo>
                  <a:lnTo>
                    <a:pt x="158750" y="15875"/>
                  </a:lnTo>
                  <a:lnTo>
                    <a:pt x="155575" y="12700"/>
                  </a:lnTo>
                  <a:lnTo>
                    <a:pt x="127000" y="9525"/>
                  </a:lnTo>
                  <a:lnTo>
                    <a:pt x="120650" y="9525"/>
                  </a:lnTo>
                  <a:lnTo>
                    <a:pt x="114300" y="9525"/>
                  </a:lnTo>
                  <a:lnTo>
                    <a:pt x="111125" y="15875"/>
                  </a:lnTo>
                  <a:lnTo>
                    <a:pt x="114300" y="25400"/>
                  </a:lnTo>
                  <a:lnTo>
                    <a:pt x="133350" y="130175"/>
                  </a:lnTo>
                  <a:lnTo>
                    <a:pt x="133350" y="139700"/>
                  </a:lnTo>
                  <a:lnTo>
                    <a:pt x="133350" y="149225"/>
                  </a:lnTo>
                  <a:lnTo>
                    <a:pt x="130175" y="158750"/>
                  </a:lnTo>
                  <a:lnTo>
                    <a:pt x="123825" y="168275"/>
                  </a:lnTo>
                  <a:lnTo>
                    <a:pt x="76200" y="206375"/>
                  </a:lnTo>
                  <a:lnTo>
                    <a:pt x="69850" y="212725"/>
                  </a:lnTo>
                  <a:lnTo>
                    <a:pt x="63500" y="219075"/>
                  </a:lnTo>
                  <a:lnTo>
                    <a:pt x="57150" y="222250"/>
                  </a:lnTo>
                  <a:lnTo>
                    <a:pt x="50800" y="222250"/>
                  </a:lnTo>
                  <a:lnTo>
                    <a:pt x="44450" y="222250"/>
                  </a:lnTo>
                  <a:lnTo>
                    <a:pt x="38100" y="219075"/>
                  </a:lnTo>
                  <a:lnTo>
                    <a:pt x="31750" y="222250"/>
                  </a:lnTo>
                  <a:lnTo>
                    <a:pt x="25400" y="222250"/>
                  </a:lnTo>
                  <a:lnTo>
                    <a:pt x="22225" y="228600"/>
                  </a:lnTo>
                  <a:lnTo>
                    <a:pt x="6350" y="257175"/>
                  </a:lnTo>
                  <a:lnTo>
                    <a:pt x="0" y="263525"/>
                  </a:lnTo>
                  <a:lnTo>
                    <a:pt x="0" y="273050"/>
                  </a:lnTo>
                  <a:lnTo>
                    <a:pt x="3175" y="279400"/>
                  </a:lnTo>
                  <a:lnTo>
                    <a:pt x="9525" y="282575"/>
                  </a:lnTo>
                  <a:lnTo>
                    <a:pt x="9525" y="282575"/>
                  </a:lnTo>
                  <a:lnTo>
                    <a:pt x="9525" y="282575"/>
                  </a:lnTo>
                  <a:lnTo>
                    <a:pt x="15875" y="282575"/>
                  </a:lnTo>
                  <a:lnTo>
                    <a:pt x="22225" y="282575"/>
                  </a:lnTo>
                  <a:lnTo>
                    <a:pt x="31750" y="282575"/>
                  </a:lnTo>
                  <a:lnTo>
                    <a:pt x="38100" y="279400"/>
                  </a:lnTo>
                  <a:lnTo>
                    <a:pt x="38100" y="279400"/>
                  </a:lnTo>
                  <a:lnTo>
                    <a:pt x="38100" y="279400"/>
                  </a:lnTo>
                  <a:lnTo>
                    <a:pt x="41275" y="273050"/>
                  </a:lnTo>
                  <a:lnTo>
                    <a:pt x="41275" y="269875"/>
                  </a:lnTo>
                  <a:lnTo>
                    <a:pt x="41275" y="269875"/>
                  </a:lnTo>
                  <a:lnTo>
                    <a:pt x="38100" y="269875"/>
                  </a:lnTo>
                  <a:lnTo>
                    <a:pt x="34925" y="276225"/>
                  </a:lnTo>
                  <a:lnTo>
                    <a:pt x="12700" y="3016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1" name="Group 200"/>
          <p:cNvGrpSpPr>
            <a:grpSpLocks/>
          </p:cNvGrpSpPr>
          <p:nvPr userDrawn="1"/>
        </p:nvGrpSpPr>
        <p:grpSpPr bwMode="auto">
          <a:xfrm>
            <a:off x="868847" y="246174"/>
            <a:ext cx="2281842" cy="2916923"/>
            <a:chOff x="110185196" y="105560396"/>
            <a:chExt cx="4232275" cy="5410200"/>
          </a:xfrm>
          <a:solidFill>
            <a:schemeClr val="accent4"/>
          </a:solidFill>
        </p:grpSpPr>
        <p:sp>
          <p:nvSpPr>
            <p:cNvPr id="1212" name="Freeform 201"/>
            <p:cNvSpPr>
              <a:spLocks/>
            </p:cNvSpPr>
            <p:nvPr/>
          </p:nvSpPr>
          <p:spPr bwMode="auto">
            <a:xfrm>
              <a:off x="113839621" y="107944821"/>
              <a:ext cx="165100" cy="606425"/>
            </a:xfrm>
            <a:custGeom>
              <a:avLst/>
              <a:gdLst>
                <a:gd name="T0" fmla="*/ 165100 w 165100"/>
                <a:gd name="T1" fmla="*/ 0 h 606425"/>
                <a:gd name="T2" fmla="*/ 158750 w 165100"/>
                <a:gd name="T3" fmla="*/ 66675 h 606425"/>
                <a:gd name="T4" fmla="*/ 155575 w 165100"/>
                <a:gd name="T5" fmla="*/ 139700 h 606425"/>
                <a:gd name="T6" fmla="*/ 146050 w 165100"/>
                <a:gd name="T7" fmla="*/ 215900 h 606425"/>
                <a:gd name="T8" fmla="*/ 133350 w 165100"/>
                <a:gd name="T9" fmla="*/ 292100 h 606425"/>
                <a:gd name="T10" fmla="*/ 117475 w 165100"/>
                <a:gd name="T11" fmla="*/ 368300 h 606425"/>
                <a:gd name="T12" fmla="*/ 98425 w 165100"/>
                <a:gd name="T13" fmla="*/ 438150 h 606425"/>
                <a:gd name="T14" fmla="*/ 73025 w 165100"/>
                <a:gd name="T15" fmla="*/ 504825 h 606425"/>
                <a:gd name="T16" fmla="*/ 38100 w 165100"/>
                <a:gd name="T17" fmla="*/ 558800 h 606425"/>
                <a:gd name="T18" fmla="*/ 0 w 165100"/>
                <a:gd name="T19" fmla="*/ 606425 h 606425"/>
                <a:gd name="T20" fmla="*/ 31750 w 165100"/>
                <a:gd name="T21" fmla="*/ 549275 h 606425"/>
                <a:gd name="T22" fmla="*/ 57150 w 165100"/>
                <a:gd name="T23" fmla="*/ 482600 h 606425"/>
                <a:gd name="T24" fmla="*/ 76200 w 165100"/>
                <a:gd name="T25" fmla="*/ 412750 h 606425"/>
                <a:gd name="T26" fmla="*/ 85725 w 165100"/>
                <a:gd name="T27" fmla="*/ 336550 h 606425"/>
                <a:gd name="T28" fmla="*/ 92075 w 165100"/>
                <a:gd name="T29" fmla="*/ 260350 h 606425"/>
                <a:gd name="T30" fmla="*/ 95250 w 165100"/>
                <a:gd name="T31" fmla="*/ 184150 h 606425"/>
                <a:gd name="T32" fmla="*/ 95250 w 165100"/>
                <a:gd name="T33" fmla="*/ 111125 h 606425"/>
                <a:gd name="T34" fmla="*/ 95250 w 165100"/>
                <a:gd name="T35" fmla="*/ 41275 h 606425"/>
                <a:gd name="T36" fmla="*/ 117475 w 165100"/>
                <a:gd name="T37" fmla="*/ 25400 h 606425"/>
                <a:gd name="T38" fmla="*/ 139700 w 165100"/>
                <a:gd name="T39" fmla="*/ 9525 h 606425"/>
                <a:gd name="T40" fmla="*/ 165100 w 165100"/>
                <a:gd name="T41" fmla="*/ 0 h 606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5100" h="606425">
                  <a:moveTo>
                    <a:pt x="165100" y="0"/>
                  </a:moveTo>
                  <a:lnTo>
                    <a:pt x="158750" y="66675"/>
                  </a:lnTo>
                  <a:lnTo>
                    <a:pt x="155575" y="139700"/>
                  </a:lnTo>
                  <a:lnTo>
                    <a:pt x="146050" y="215900"/>
                  </a:lnTo>
                  <a:lnTo>
                    <a:pt x="133350" y="292100"/>
                  </a:lnTo>
                  <a:lnTo>
                    <a:pt x="117475" y="368300"/>
                  </a:lnTo>
                  <a:lnTo>
                    <a:pt x="98425" y="438150"/>
                  </a:lnTo>
                  <a:lnTo>
                    <a:pt x="73025" y="504825"/>
                  </a:lnTo>
                  <a:lnTo>
                    <a:pt x="38100" y="558800"/>
                  </a:lnTo>
                  <a:lnTo>
                    <a:pt x="0" y="606425"/>
                  </a:lnTo>
                  <a:lnTo>
                    <a:pt x="31750" y="549275"/>
                  </a:lnTo>
                  <a:lnTo>
                    <a:pt x="57150" y="482600"/>
                  </a:lnTo>
                  <a:lnTo>
                    <a:pt x="76200" y="412750"/>
                  </a:lnTo>
                  <a:lnTo>
                    <a:pt x="85725" y="336550"/>
                  </a:lnTo>
                  <a:lnTo>
                    <a:pt x="92075" y="260350"/>
                  </a:lnTo>
                  <a:lnTo>
                    <a:pt x="95250" y="184150"/>
                  </a:lnTo>
                  <a:lnTo>
                    <a:pt x="95250" y="111125"/>
                  </a:lnTo>
                  <a:lnTo>
                    <a:pt x="95250" y="41275"/>
                  </a:lnTo>
                  <a:lnTo>
                    <a:pt x="117475" y="25400"/>
                  </a:lnTo>
                  <a:lnTo>
                    <a:pt x="139700" y="9525"/>
                  </a:lnTo>
                  <a:lnTo>
                    <a:pt x="1651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202"/>
            <p:cNvSpPr>
              <a:spLocks/>
            </p:cNvSpPr>
            <p:nvPr/>
          </p:nvSpPr>
          <p:spPr bwMode="auto">
            <a:xfrm>
              <a:off x="113201446" y="108068646"/>
              <a:ext cx="158750" cy="34925"/>
            </a:xfrm>
            <a:custGeom>
              <a:avLst/>
              <a:gdLst>
                <a:gd name="T0" fmla="*/ 73025 w 158750"/>
                <a:gd name="T1" fmla="*/ 12700 h 34925"/>
                <a:gd name="T2" fmla="*/ 79375 w 158750"/>
                <a:gd name="T3" fmla="*/ 12700 h 34925"/>
                <a:gd name="T4" fmla="*/ 95250 w 158750"/>
                <a:gd name="T5" fmla="*/ 6350 h 34925"/>
                <a:gd name="T6" fmla="*/ 114300 w 158750"/>
                <a:gd name="T7" fmla="*/ 3175 h 34925"/>
                <a:gd name="T8" fmla="*/ 133350 w 158750"/>
                <a:gd name="T9" fmla="*/ 0 h 34925"/>
                <a:gd name="T10" fmla="*/ 149225 w 158750"/>
                <a:gd name="T11" fmla="*/ 0 h 34925"/>
                <a:gd name="T12" fmla="*/ 158750 w 158750"/>
                <a:gd name="T13" fmla="*/ 3175 h 34925"/>
                <a:gd name="T14" fmla="*/ 155575 w 158750"/>
                <a:gd name="T15" fmla="*/ 12700 h 34925"/>
                <a:gd name="T16" fmla="*/ 142875 w 158750"/>
                <a:gd name="T17" fmla="*/ 22225 h 34925"/>
                <a:gd name="T18" fmla="*/ 123825 w 158750"/>
                <a:gd name="T19" fmla="*/ 28575 h 34925"/>
                <a:gd name="T20" fmla="*/ 98425 w 158750"/>
                <a:gd name="T21" fmla="*/ 31750 h 34925"/>
                <a:gd name="T22" fmla="*/ 69850 w 158750"/>
                <a:gd name="T23" fmla="*/ 34925 h 34925"/>
                <a:gd name="T24" fmla="*/ 44450 w 158750"/>
                <a:gd name="T25" fmla="*/ 34925 h 34925"/>
                <a:gd name="T26" fmla="*/ 22225 w 158750"/>
                <a:gd name="T27" fmla="*/ 34925 h 34925"/>
                <a:gd name="T28" fmla="*/ 6350 w 158750"/>
                <a:gd name="T29" fmla="*/ 31750 h 34925"/>
                <a:gd name="T30" fmla="*/ 0 w 158750"/>
                <a:gd name="T31" fmla="*/ 28575 h 34925"/>
                <a:gd name="T32" fmla="*/ 9525 w 158750"/>
                <a:gd name="T33" fmla="*/ 25400 h 34925"/>
                <a:gd name="T34" fmla="*/ 31750 w 158750"/>
                <a:gd name="T35" fmla="*/ 19050 h 34925"/>
                <a:gd name="T36" fmla="*/ 73025 w 158750"/>
                <a:gd name="T37" fmla="*/ 12700 h 34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8750" h="34925">
                  <a:moveTo>
                    <a:pt x="73025" y="12700"/>
                  </a:moveTo>
                  <a:lnTo>
                    <a:pt x="79375" y="12700"/>
                  </a:lnTo>
                  <a:lnTo>
                    <a:pt x="95250" y="6350"/>
                  </a:lnTo>
                  <a:lnTo>
                    <a:pt x="114300" y="3175"/>
                  </a:lnTo>
                  <a:lnTo>
                    <a:pt x="133350" y="0"/>
                  </a:lnTo>
                  <a:lnTo>
                    <a:pt x="149225" y="0"/>
                  </a:lnTo>
                  <a:lnTo>
                    <a:pt x="158750" y="3175"/>
                  </a:lnTo>
                  <a:lnTo>
                    <a:pt x="155575" y="12700"/>
                  </a:lnTo>
                  <a:lnTo>
                    <a:pt x="142875" y="22225"/>
                  </a:lnTo>
                  <a:lnTo>
                    <a:pt x="123825" y="28575"/>
                  </a:lnTo>
                  <a:lnTo>
                    <a:pt x="98425" y="31750"/>
                  </a:lnTo>
                  <a:lnTo>
                    <a:pt x="69850" y="34925"/>
                  </a:lnTo>
                  <a:lnTo>
                    <a:pt x="44450" y="34925"/>
                  </a:lnTo>
                  <a:lnTo>
                    <a:pt x="22225" y="34925"/>
                  </a:lnTo>
                  <a:lnTo>
                    <a:pt x="6350" y="31750"/>
                  </a:lnTo>
                  <a:lnTo>
                    <a:pt x="0" y="28575"/>
                  </a:lnTo>
                  <a:lnTo>
                    <a:pt x="9525" y="25400"/>
                  </a:lnTo>
                  <a:lnTo>
                    <a:pt x="31750" y="19050"/>
                  </a:lnTo>
                  <a:lnTo>
                    <a:pt x="73025" y="127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203"/>
            <p:cNvSpPr>
              <a:spLocks/>
            </p:cNvSpPr>
            <p:nvPr/>
          </p:nvSpPr>
          <p:spPr bwMode="auto">
            <a:xfrm>
              <a:off x="113753896" y="108138496"/>
              <a:ext cx="101600" cy="117475"/>
            </a:xfrm>
            <a:custGeom>
              <a:avLst/>
              <a:gdLst>
                <a:gd name="T0" fmla="*/ 3175 w 101600"/>
                <a:gd name="T1" fmla="*/ 95250 h 117475"/>
                <a:gd name="T2" fmla="*/ 0 w 101600"/>
                <a:gd name="T3" fmla="*/ 60325 h 117475"/>
                <a:gd name="T4" fmla="*/ 6350 w 101600"/>
                <a:gd name="T5" fmla="*/ 31750 h 117475"/>
                <a:gd name="T6" fmla="*/ 22225 w 101600"/>
                <a:gd name="T7" fmla="*/ 9525 h 117475"/>
                <a:gd name="T8" fmla="*/ 44450 w 101600"/>
                <a:gd name="T9" fmla="*/ 0 h 117475"/>
                <a:gd name="T10" fmla="*/ 53975 w 101600"/>
                <a:gd name="T11" fmla="*/ 15875 h 117475"/>
                <a:gd name="T12" fmla="*/ 66675 w 101600"/>
                <a:gd name="T13" fmla="*/ 28575 h 117475"/>
                <a:gd name="T14" fmla="*/ 82550 w 101600"/>
                <a:gd name="T15" fmla="*/ 41275 h 117475"/>
                <a:gd name="T16" fmla="*/ 95250 w 101600"/>
                <a:gd name="T17" fmla="*/ 57150 h 117475"/>
                <a:gd name="T18" fmla="*/ 101600 w 101600"/>
                <a:gd name="T19" fmla="*/ 79375 h 117475"/>
                <a:gd name="T20" fmla="*/ 98425 w 101600"/>
                <a:gd name="T21" fmla="*/ 107950 h 117475"/>
                <a:gd name="T22" fmla="*/ 69850 w 101600"/>
                <a:gd name="T23" fmla="*/ 117475 h 117475"/>
                <a:gd name="T24" fmla="*/ 47625 w 101600"/>
                <a:gd name="T25" fmla="*/ 117475 h 117475"/>
                <a:gd name="T26" fmla="*/ 25400 w 101600"/>
                <a:gd name="T27" fmla="*/ 107950 h 117475"/>
                <a:gd name="T28" fmla="*/ 3175 w 101600"/>
                <a:gd name="T29" fmla="*/ 95250 h 117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600" h="117475">
                  <a:moveTo>
                    <a:pt x="3175" y="95250"/>
                  </a:moveTo>
                  <a:lnTo>
                    <a:pt x="0" y="60325"/>
                  </a:lnTo>
                  <a:lnTo>
                    <a:pt x="6350" y="31750"/>
                  </a:lnTo>
                  <a:lnTo>
                    <a:pt x="22225" y="9525"/>
                  </a:lnTo>
                  <a:lnTo>
                    <a:pt x="44450" y="0"/>
                  </a:lnTo>
                  <a:lnTo>
                    <a:pt x="53975" y="15875"/>
                  </a:lnTo>
                  <a:lnTo>
                    <a:pt x="66675" y="28575"/>
                  </a:lnTo>
                  <a:lnTo>
                    <a:pt x="82550" y="41275"/>
                  </a:lnTo>
                  <a:lnTo>
                    <a:pt x="95250" y="57150"/>
                  </a:lnTo>
                  <a:lnTo>
                    <a:pt x="101600" y="79375"/>
                  </a:lnTo>
                  <a:lnTo>
                    <a:pt x="98425" y="107950"/>
                  </a:lnTo>
                  <a:lnTo>
                    <a:pt x="69850" y="117475"/>
                  </a:lnTo>
                  <a:lnTo>
                    <a:pt x="47625" y="117475"/>
                  </a:lnTo>
                  <a:lnTo>
                    <a:pt x="25400" y="107950"/>
                  </a:lnTo>
                  <a:lnTo>
                    <a:pt x="3175" y="952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204"/>
            <p:cNvSpPr>
              <a:spLocks/>
            </p:cNvSpPr>
            <p:nvPr/>
          </p:nvSpPr>
          <p:spPr bwMode="auto">
            <a:xfrm>
              <a:off x="112626771" y="108897321"/>
              <a:ext cx="95250" cy="47625"/>
            </a:xfrm>
            <a:custGeom>
              <a:avLst/>
              <a:gdLst>
                <a:gd name="T0" fmla="*/ 95250 w 95250"/>
                <a:gd name="T1" fmla="*/ 25400 h 47625"/>
                <a:gd name="T2" fmla="*/ 69850 w 95250"/>
                <a:gd name="T3" fmla="*/ 31750 h 47625"/>
                <a:gd name="T4" fmla="*/ 53975 w 95250"/>
                <a:gd name="T5" fmla="*/ 38100 h 47625"/>
                <a:gd name="T6" fmla="*/ 38100 w 95250"/>
                <a:gd name="T7" fmla="*/ 44450 h 47625"/>
                <a:gd name="T8" fmla="*/ 22225 w 95250"/>
                <a:gd name="T9" fmla="*/ 47625 h 47625"/>
                <a:gd name="T10" fmla="*/ 0 w 95250"/>
                <a:gd name="T11" fmla="*/ 38100 h 47625"/>
                <a:gd name="T12" fmla="*/ 6350 w 95250"/>
                <a:gd name="T13" fmla="*/ 15875 h 47625"/>
                <a:gd name="T14" fmla="*/ 19050 w 95250"/>
                <a:gd name="T15" fmla="*/ 3175 h 47625"/>
                <a:gd name="T16" fmla="*/ 34925 w 95250"/>
                <a:gd name="T17" fmla="*/ 0 h 47625"/>
                <a:gd name="T18" fmla="*/ 53975 w 95250"/>
                <a:gd name="T19" fmla="*/ 6350 h 47625"/>
                <a:gd name="T20" fmla="*/ 76200 w 95250"/>
                <a:gd name="T21" fmla="*/ 12700 h 47625"/>
                <a:gd name="T22" fmla="*/ 95250 w 95250"/>
                <a:gd name="T23" fmla="*/ 25400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250" h="47625">
                  <a:moveTo>
                    <a:pt x="95250" y="25400"/>
                  </a:moveTo>
                  <a:lnTo>
                    <a:pt x="69850" y="31750"/>
                  </a:lnTo>
                  <a:lnTo>
                    <a:pt x="53975" y="38100"/>
                  </a:lnTo>
                  <a:lnTo>
                    <a:pt x="38100" y="44450"/>
                  </a:lnTo>
                  <a:lnTo>
                    <a:pt x="22225" y="47625"/>
                  </a:lnTo>
                  <a:lnTo>
                    <a:pt x="0" y="38100"/>
                  </a:lnTo>
                  <a:lnTo>
                    <a:pt x="6350" y="15875"/>
                  </a:lnTo>
                  <a:lnTo>
                    <a:pt x="19050" y="3175"/>
                  </a:lnTo>
                  <a:lnTo>
                    <a:pt x="34925" y="0"/>
                  </a:lnTo>
                  <a:lnTo>
                    <a:pt x="53975" y="6350"/>
                  </a:lnTo>
                  <a:lnTo>
                    <a:pt x="76200" y="12700"/>
                  </a:lnTo>
                  <a:lnTo>
                    <a:pt x="95250" y="254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205"/>
            <p:cNvSpPr>
              <a:spLocks/>
            </p:cNvSpPr>
            <p:nvPr/>
          </p:nvSpPr>
          <p:spPr bwMode="auto">
            <a:xfrm>
              <a:off x="114363496" y="110205421"/>
              <a:ext cx="53975" cy="111125"/>
            </a:xfrm>
            <a:custGeom>
              <a:avLst/>
              <a:gdLst>
                <a:gd name="T0" fmla="*/ 0 w 53975"/>
                <a:gd name="T1" fmla="*/ 111125 h 111125"/>
                <a:gd name="T2" fmla="*/ 9525 w 53975"/>
                <a:gd name="T3" fmla="*/ 79375 h 111125"/>
                <a:gd name="T4" fmla="*/ 19050 w 53975"/>
                <a:gd name="T5" fmla="*/ 47625 h 111125"/>
                <a:gd name="T6" fmla="*/ 31750 w 53975"/>
                <a:gd name="T7" fmla="*/ 19050 h 111125"/>
                <a:gd name="T8" fmla="*/ 53975 w 53975"/>
                <a:gd name="T9" fmla="*/ 0 h 111125"/>
                <a:gd name="T10" fmla="*/ 47625 w 53975"/>
                <a:gd name="T11" fmla="*/ 19050 h 111125"/>
                <a:gd name="T12" fmla="*/ 44450 w 53975"/>
                <a:gd name="T13" fmla="*/ 44450 h 111125"/>
                <a:gd name="T14" fmla="*/ 38100 w 53975"/>
                <a:gd name="T15" fmla="*/ 66675 h 111125"/>
                <a:gd name="T16" fmla="*/ 31750 w 53975"/>
                <a:gd name="T17" fmla="*/ 88900 h 111125"/>
                <a:gd name="T18" fmla="*/ 19050 w 53975"/>
                <a:gd name="T19" fmla="*/ 104775 h 111125"/>
                <a:gd name="T20" fmla="*/ 0 w 53975"/>
                <a:gd name="T21" fmla="*/ 111125 h 11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975" h="111125">
                  <a:moveTo>
                    <a:pt x="0" y="111125"/>
                  </a:moveTo>
                  <a:lnTo>
                    <a:pt x="9525" y="79375"/>
                  </a:lnTo>
                  <a:lnTo>
                    <a:pt x="19050" y="47625"/>
                  </a:lnTo>
                  <a:lnTo>
                    <a:pt x="31750" y="19050"/>
                  </a:lnTo>
                  <a:lnTo>
                    <a:pt x="53975" y="0"/>
                  </a:lnTo>
                  <a:lnTo>
                    <a:pt x="47625" y="19050"/>
                  </a:lnTo>
                  <a:lnTo>
                    <a:pt x="44450" y="44450"/>
                  </a:lnTo>
                  <a:lnTo>
                    <a:pt x="38100" y="66675"/>
                  </a:lnTo>
                  <a:lnTo>
                    <a:pt x="31750" y="88900"/>
                  </a:lnTo>
                  <a:lnTo>
                    <a:pt x="19050" y="104775"/>
                  </a:lnTo>
                  <a:lnTo>
                    <a:pt x="0" y="1111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206"/>
            <p:cNvSpPr>
              <a:spLocks noEditPoints="1"/>
            </p:cNvSpPr>
            <p:nvPr/>
          </p:nvSpPr>
          <p:spPr bwMode="auto">
            <a:xfrm>
              <a:off x="110185196" y="105560396"/>
              <a:ext cx="3790950" cy="5410200"/>
            </a:xfrm>
            <a:custGeom>
              <a:avLst/>
              <a:gdLst>
                <a:gd name="T0" fmla="*/ 3457575 w 3790950"/>
                <a:gd name="T1" fmla="*/ 5200650 h 5410200"/>
                <a:gd name="T2" fmla="*/ 3349625 w 3790950"/>
                <a:gd name="T3" fmla="*/ 4918075 h 5410200"/>
                <a:gd name="T4" fmla="*/ 3225800 w 3790950"/>
                <a:gd name="T5" fmla="*/ 4629150 h 5410200"/>
                <a:gd name="T6" fmla="*/ 3549650 w 3790950"/>
                <a:gd name="T7" fmla="*/ 3946525 h 5410200"/>
                <a:gd name="T8" fmla="*/ 3111500 w 3790950"/>
                <a:gd name="T9" fmla="*/ 3752850 h 5410200"/>
                <a:gd name="T10" fmla="*/ 3006725 w 3790950"/>
                <a:gd name="T11" fmla="*/ 3873500 h 5410200"/>
                <a:gd name="T12" fmla="*/ 2882900 w 3790950"/>
                <a:gd name="T13" fmla="*/ 3997325 h 5410200"/>
                <a:gd name="T14" fmla="*/ 2317750 w 3790950"/>
                <a:gd name="T15" fmla="*/ 4248150 h 5410200"/>
                <a:gd name="T16" fmla="*/ 2025650 w 3790950"/>
                <a:gd name="T17" fmla="*/ 3940175 h 5410200"/>
                <a:gd name="T18" fmla="*/ 1708150 w 3790950"/>
                <a:gd name="T19" fmla="*/ 3403600 h 5410200"/>
                <a:gd name="T20" fmla="*/ 2016125 w 3790950"/>
                <a:gd name="T21" fmla="*/ 3384550 h 5410200"/>
                <a:gd name="T22" fmla="*/ 2190750 w 3790950"/>
                <a:gd name="T23" fmla="*/ 3238500 h 5410200"/>
                <a:gd name="T24" fmla="*/ 2635250 w 3790950"/>
                <a:gd name="T25" fmla="*/ 2955925 h 5410200"/>
                <a:gd name="T26" fmla="*/ 2257425 w 3790950"/>
                <a:gd name="T27" fmla="*/ 2251075 h 5410200"/>
                <a:gd name="T28" fmla="*/ 1803400 w 3790950"/>
                <a:gd name="T29" fmla="*/ 1689100 h 5410200"/>
                <a:gd name="T30" fmla="*/ 1917700 w 3790950"/>
                <a:gd name="T31" fmla="*/ 1584325 h 5410200"/>
                <a:gd name="T32" fmla="*/ 1939925 w 3790950"/>
                <a:gd name="T33" fmla="*/ 1565275 h 5410200"/>
                <a:gd name="T34" fmla="*/ 1968500 w 3790950"/>
                <a:gd name="T35" fmla="*/ 1352550 h 5410200"/>
                <a:gd name="T36" fmla="*/ 1952625 w 3790950"/>
                <a:gd name="T37" fmla="*/ 1225550 h 5410200"/>
                <a:gd name="T38" fmla="*/ 1930400 w 3790950"/>
                <a:gd name="T39" fmla="*/ 1149350 h 5410200"/>
                <a:gd name="T40" fmla="*/ 2079625 w 3790950"/>
                <a:gd name="T41" fmla="*/ 1022350 h 5410200"/>
                <a:gd name="T42" fmla="*/ 2343150 w 3790950"/>
                <a:gd name="T43" fmla="*/ 920750 h 5410200"/>
                <a:gd name="T44" fmla="*/ 2689225 w 3790950"/>
                <a:gd name="T45" fmla="*/ 819150 h 5410200"/>
                <a:gd name="T46" fmla="*/ 3162300 w 3790950"/>
                <a:gd name="T47" fmla="*/ 1231900 h 5410200"/>
                <a:gd name="T48" fmla="*/ 3282950 w 3790950"/>
                <a:gd name="T49" fmla="*/ 1371600 h 5410200"/>
                <a:gd name="T50" fmla="*/ 3190875 w 3790950"/>
                <a:gd name="T51" fmla="*/ 1450975 h 5410200"/>
                <a:gd name="T52" fmla="*/ 3362325 w 3790950"/>
                <a:gd name="T53" fmla="*/ 1708150 h 5410200"/>
                <a:gd name="T54" fmla="*/ 3387725 w 3790950"/>
                <a:gd name="T55" fmla="*/ 1701800 h 5410200"/>
                <a:gd name="T56" fmla="*/ 3603625 w 3790950"/>
                <a:gd name="T57" fmla="*/ 1933575 h 5410200"/>
                <a:gd name="T58" fmla="*/ 3749675 w 3790950"/>
                <a:gd name="T59" fmla="*/ 2184400 h 5410200"/>
                <a:gd name="T60" fmla="*/ 3632200 w 3790950"/>
                <a:gd name="T61" fmla="*/ 895350 h 5410200"/>
                <a:gd name="T62" fmla="*/ 2343150 w 3790950"/>
                <a:gd name="T63" fmla="*/ 12700 h 5410200"/>
                <a:gd name="T64" fmla="*/ 1812925 w 3790950"/>
                <a:gd name="T65" fmla="*/ 85725 h 5410200"/>
                <a:gd name="T66" fmla="*/ 688975 w 3790950"/>
                <a:gd name="T67" fmla="*/ 1657350 h 5410200"/>
                <a:gd name="T68" fmla="*/ 698500 w 3790950"/>
                <a:gd name="T69" fmla="*/ 2755900 h 5410200"/>
                <a:gd name="T70" fmla="*/ 1292225 w 3790950"/>
                <a:gd name="T71" fmla="*/ 3721100 h 5410200"/>
                <a:gd name="T72" fmla="*/ 571500 w 3790950"/>
                <a:gd name="T73" fmla="*/ 4311650 h 5410200"/>
                <a:gd name="T74" fmla="*/ 41275 w 3790950"/>
                <a:gd name="T75" fmla="*/ 4616450 h 5410200"/>
                <a:gd name="T76" fmla="*/ 155575 w 3790950"/>
                <a:gd name="T77" fmla="*/ 5067300 h 5410200"/>
                <a:gd name="T78" fmla="*/ 949325 w 3790950"/>
                <a:gd name="T79" fmla="*/ 5251450 h 5410200"/>
                <a:gd name="T80" fmla="*/ 993775 w 3790950"/>
                <a:gd name="T81" fmla="*/ 4095750 h 5410200"/>
                <a:gd name="T82" fmla="*/ 1717675 w 3790950"/>
                <a:gd name="T83" fmla="*/ 4673600 h 5410200"/>
                <a:gd name="T84" fmla="*/ 2574925 w 3790950"/>
                <a:gd name="T85" fmla="*/ 4651375 h 5410200"/>
                <a:gd name="T86" fmla="*/ 2924175 w 3790950"/>
                <a:gd name="T87" fmla="*/ 4686300 h 5410200"/>
                <a:gd name="T88" fmla="*/ 3400425 w 3790950"/>
                <a:gd name="T89" fmla="*/ 5267325 h 5410200"/>
                <a:gd name="T90" fmla="*/ 431800 w 3790950"/>
                <a:gd name="T91" fmla="*/ 4860925 h 5410200"/>
                <a:gd name="T92" fmla="*/ 511175 w 3790950"/>
                <a:gd name="T93" fmla="*/ 4800600 h 5410200"/>
                <a:gd name="T94" fmla="*/ 3362325 w 3790950"/>
                <a:gd name="T95" fmla="*/ 1044575 h 5410200"/>
                <a:gd name="T96" fmla="*/ 3381375 w 3790950"/>
                <a:gd name="T97" fmla="*/ 1016000 h 5410200"/>
                <a:gd name="T98" fmla="*/ 3248025 w 3790950"/>
                <a:gd name="T99" fmla="*/ 1203325 h 5410200"/>
                <a:gd name="T100" fmla="*/ 3295650 w 3790950"/>
                <a:gd name="T101" fmla="*/ 1104900 h 5410200"/>
                <a:gd name="T102" fmla="*/ 3416300 w 3790950"/>
                <a:gd name="T103" fmla="*/ 1181100 h 5410200"/>
                <a:gd name="T104" fmla="*/ 3416300 w 3790950"/>
                <a:gd name="T105" fmla="*/ 1339850 h 5410200"/>
                <a:gd name="T106" fmla="*/ 3460750 w 3790950"/>
                <a:gd name="T107" fmla="*/ 1485900 h 5410200"/>
                <a:gd name="T108" fmla="*/ 2016125 w 3790950"/>
                <a:gd name="T109" fmla="*/ 2822575 h 5410200"/>
                <a:gd name="T110" fmla="*/ 1571625 w 3790950"/>
                <a:gd name="T111" fmla="*/ 2082800 h 5410200"/>
                <a:gd name="T112" fmla="*/ 1717675 w 3790950"/>
                <a:gd name="T113" fmla="*/ 2273300 h 5410200"/>
                <a:gd name="T114" fmla="*/ 1765300 w 3790950"/>
                <a:gd name="T115" fmla="*/ 2136775 h 5410200"/>
                <a:gd name="T116" fmla="*/ 1765300 w 3790950"/>
                <a:gd name="T117" fmla="*/ 2343150 h 5410200"/>
                <a:gd name="T118" fmla="*/ 1809750 w 3790950"/>
                <a:gd name="T119" fmla="*/ 2359025 h 5410200"/>
                <a:gd name="T120" fmla="*/ 1323975 w 3790950"/>
                <a:gd name="T121" fmla="*/ 2752725 h 5410200"/>
                <a:gd name="T122" fmla="*/ 1666875 w 3790950"/>
                <a:gd name="T123" fmla="*/ 2701925 h 5410200"/>
                <a:gd name="T124" fmla="*/ 1514475 w 3790950"/>
                <a:gd name="T125" fmla="*/ 3114675 h 5410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0950" h="5410200">
                  <a:moveTo>
                    <a:pt x="3429000" y="5410200"/>
                  </a:moveTo>
                  <a:lnTo>
                    <a:pt x="3540125" y="5410200"/>
                  </a:lnTo>
                  <a:lnTo>
                    <a:pt x="3543300" y="5407025"/>
                  </a:lnTo>
                  <a:lnTo>
                    <a:pt x="3543300" y="5403850"/>
                  </a:lnTo>
                  <a:lnTo>
                    <a:pt x="3521075" y="5403850"/>
                  </a:lnTo>
                  <a:lnTo>
                    <a:pt x="3502025" y="5403850"/>
                  </a:lnTo>
                  <a:lnTo>
                    <a:pt x="3498850" y="5384800"/>
                  </a:lnTo>
                  <a:lnTo>
                    <a:pt x="3502025" y="5372100"/>
                  </a:lnTo>
                  <a:lnTo>
                    <a:pt x="3508375" y="5362575"/>
                  </a:lnTo>
                  <a:lnTo>
                    <a:pt x="3514725" y="5349875"/>
                  </a:lnTo>
                  <a:lnTo>
                    <a:pt x="3514725" y="5334000"/>
                  </a:lnTo>
                  <a:lnTo>
                    <a:pt x="3495675" y="5334000"/>
                  </a:lnTo>
                  <a:lnTo>
                    <a:pt x="3473450" y="5334000"/>
                  </a:lnTo>
                  <a:lnTo>
                    <a:pt x="3473450" y="5314950"/>
                  </a:lnTo>
                  <a:lnTo>
                    <a:pt x="3479800" y="5305425"/>
                  </a:lnTo>
                  <a:lnTo>
                    <a:pt x="3489325" y="5299075"/>
                  </a:lnTo>
                  <a:lnTo>
                    <a:pt x="3498850" y="5292725"/>
                  </a:lnTo>
                  <a:lnTo>
                    <a:pt x="3502025" y="5280025"/>
                  </a:lnTo>
                  <a:lnTo>
                    <a:pt x="3489325" y="5273675"/>
                  </a:lnTo>
                  <a:lnTo>
                    <a:pt x="3476625" y="5267325"/>
                  </a:lnTo>
                  <a:lnTo>
                    <a:pt x="3463925" y="5264150"/>
                  </a:lnTo>
                  <a:lnTo>
                    <a:pt x="3448050" y="5264150"/>
                  </a:lnTo>
                  <a:lnTo>
                    <a:pt x="3457575" y="5229225"/>
                  </a:lnTo>
                  <a:lnTo>
                    <a:pt x="3457575" y="5200650"/>
                  </a:lnTo>
                  <a:lnTo>
                    <a:pt x="3451225" y="5178425"/>
                  </a:lnTo>
                  <a:lnTo>
                    <a:pt x="3441700" y="5156200"/>
                  </a:lnTo>
                  <a:lnTo>
                    <a:pt x="3435350" y="5130800"/>
                  </a:lnTo>
                  <a:lnTo>
                    <a:pt x="3429000" y="5099050"/>
                  </a:lnTo>
                  <a:lnTo>
                    <a:pt x="3432175" y="5057775"/>
                  </a:lnTo>
                  <a:lnTo>
                    <a:pt x="3413125" y="5057775"/>
                  </a:lnTo>
                  <a:lnTo>
                    <a:pt x="3390900" y="5057775"/>
                  </a:lnTo>
                  <a:lnTo>
                    <a:pt x="3387725" y="5041900"/>
                  </a:lnTo>
                  <a:lnTo>
                    <a:pt x="3390900" y="5035550"/>
                  </a:lnTo>
                  <a:lnTo>
                    <a:pt x="3400425" y="5032375"/>
                  </a:lnTo>
                  <a:lnTo>
                    <a:pt x="3409950" y="5029200"/>
                  </a:lnTo>
                  <a:lnTo>
                    <a:pt x="3416300" y="5026025"/>
                  </a:lnTo>
                  <a:lnTo>
                    <a:pt x="3422650" y="5016500"/>
                  </a:lnTo>
                  <a:lnTo>
                    <a:pt x="3419475" y="5003800"/>
                  </a:lnTo>
                  <a:lnTo>
                    <a:pt x="3397250" y="5003800"/>
                  </a:lnTo>
                  <a:lnTo>
                    <a:pt x="3378200" y="5003800"/>
                  </a:lnTo>
                  <a:lnTo>
                    <a:pt x="3375025" y="4984750"/>
                  </a:lnTo>
                  <a:lnTo>
                    <a:pt x="3378200" y="4972050"/>
                  </a:lnTo>
                  <a:lnTo>
                    <a:pt x="3384550" y="4962525"/>
                  </a:lnTo>
                  <a:lnTo>
                    <a:pt x="3390900" y="4949825"/>
                  </a:lnTo>
                  <a:lnTo>
                    <a:pt x="3390900" y="4933950"/>
                  </a:lnTo>
                  <a:lnTo>
                    <a:pt x="3371850" y="4933950"/>
                  </a:lnTo>
                  <a:lnTo>
                    <a:pt x="3349625" y="4933950"/>
                  </a:lnTo>
                  <a:lnTo>
                    <a:pt x="3349625" y="4918075"/>
                  </a:lnTo>
                  <a:lnTo>
                    <a:pt x="3355975" y="4905375"/>
                  </a:lnTo>
                  <a:lnTo>
                    <a:pt x="3362325" y="4892675"/>
                  </a:lnTo>
                  <a:lnTo>
                    <a:pt x="3362325" y="4879975"/>
                  </a:lnTo>
                  <a:lnTo>
                    <a:pt x="3343275" y="4879975"/>
                  </a:lnTo>
                  <a:lnTo>
                    <a:pt x="3321050" y="4879975"/>
                  </a:lnTo>
                  <a:lnTo>
                    <a:pt x="3321050" y="4860925"/>
                  </a:lnTo>
                  <a:lnTo>
                    <a:pt x="3324225" y="4848225"/>
                  </a:lnTo>
                  <a:lnTo>
                    <a:pt x="3330575" y="4838700"/>
                  </a:lnTo>
                  <a:lnTo>
                    <a:pt x="3336925" y="4826000"/>
                  </a:lnTo>
                  <a:lnTo>
                    <a:pt x="3336925" y="4810125"/>
                  </a:lnTo>
                  <a:lnTo>
                    <a:pt x="3321050" y="4810125"/>
                  </a:lnTo>
                  <a:lnTo>
                    <a:pt x="3302000" y="4810125"/>
                  </a:lnTo>
                  <a:lnTo>
                    <a:pt x="3289300" y="4806950"/>
                  </a:lnTo>
                  <a:lnTo>
                    <a:pt x="3279775" y="4797425"/>
                  </a:lnTo>
                  <a:lnTo>
                    <a:pt x="3289300" y="4794250"/>
                  </a:lnTo>
                  <a:lnTo>
                    <a:pt x="3292475" y="4787900"/>
                  </a:lnTo>
                  <a:lnTo>
                    <a:pt x="3295650" y="4781550"/>
                  </a:lnTo>
                  <a:lnTo>
                    <a:pt x="3298825" y="4775200"/>
                  </a:lnTo>
                  <a:lnTo>
                    <a:pt x="3302000" y="4765675"/>
                  </a:lnTo>
                  <a:lnTo>
                    <a:pt x="3305175" y="4759325"/>
                  </a:lnTo>
                  <a:lnTo>
                    <a:pt x="3308350" y="4756150"/>
                  </a:lnTo>
                  <a:lnTo>
                    <a:pt x="3263900" y="4714875"/>
                  </a:lnTo>
                  <a:lnTo>
                    <a:pt x="3238500" y="4673600"/>
                  </a:lnTo>
                  <a:lnTo>
                    <a:pt x="3225800" y="4629150"/>
                  </a:lnTo>
                  <a:lnTo>
                    <a:pt x="3222625" y="4578350"/>
                  </a:lnTo>
                  <a:lnTo>
                    <a:pt x="3228975" y="4527550"/>
                  </a:lnTo>
                  <a:lnTo>
                    <a:pt x="3238500" y="4473575"/>
                  </a:lnTo>
                  <a:lnTo>
                    <a:pt x="3251200" y="4416425"/>
                  </a:lnTo>
                  <a:lnTo>
                    <a:pt x="3257550" y="4356100"/>
                  </a:lnTo>
                  <a:lnTo>
                    <a:pt x="3260725" y="4292600"/>
                  </a:lnTo>
                  <a:lnTo>
                    <a:pt x="3257550" y="4229100"/>
                  </a:lnTo>
                  <a:lnTo>
                    <a:pt x="3238500" y="4162425"/>
                  </a:lnTo>
                  <a:lnTo>
                    <a:pt x="3260725" y="4159250"/>
                  </a:lnTo>
                  <a:lnTo>
                    <a:pt x="3276600" y="4149725"/>
                  </a:lnTo>
                  <a:lnTo>
                    <a:pt x="3292475" y="4140200"/>
                  </a:lnTo>
                  <a:lnTo>
                    <a:pt x="3308350" y="4133850"/>
                  </a:lnTo>
                  <a:lnTo>
                    <a:pt x="3308350" y="4127500"/>
                  </a:lnTo>
                  <a:lnTo>
                    <a:pt x="3308350" y="4121150"/>
                  </a:lnTo>
                  <a:lnTo>
                    <a:pt x="3321050" y="4108450"/>
                  </a:lnTo>
                  <a:lnTo>
                    <a:pt x="3336925" y="4108450"/>
                  </a:lnTo>
                  <a:lnTo>
                    <a:pt x="3355975" y="4114800"/>
                  </a:lnTo>
                  <a:lnTo>
                    <a:pt x="3371850" y="4121150"/>
                  </a:lnTo>
                  <a:lnTo>
                    <a:pt x="3390900" y="4121150"/>
                  </a:lnTo>
                  <a:lnTo>
                    <a:pt x="3403600" y="4105275"/>
                  </a:lnTo>
                  <a:lnTo>
                    <a:pt x="3432175" y="4057650"/>
                  </a:lnTo>
                  <a:lnTo>
                    <a:pt x="3467100" y="4016375"/>
                  </a:lnTo>
                  <a:lnTo>
                    <a:pt x="3505200" y="3981450"/>
                  </a:lnTo>
                  <a:lnTo>
                    <a:pt x="3549650" y="3946525"/>
                  </a:lnTo>
                  <a:lnTo>
                    <a:pt x="3594100" y="3914775"/>
                  </a:lnTo>
                  <a:lnTo>
                    <a:pt x="3635375" y="3883025"/>
                  </a:lnTo>
                  <a:lnTo>
                    <a:pt x="3673475" y="3844925"/>
                  </a:lnTo>
                  <a:lnTo>
                    <a:pt x="3708400" y="3803650"/>
                  </a:lnTo>
                  <a:lnTo>
                    <a:pt x="3648075" y="3759200"/>
                  </a:lnTo>
                  <a:lnTo>
                    <a:pt x="3578225" y="3724275"/>
                  </a:lnTo>
                  <a:lnTo>
                    <a:pt x="3498850" y="3698875"/>
                  </a:lnTo>
                  <a:lnTo>
                    <a:pt x="3409950" y="3683000"/>
                  </a:lnTo>
                  <a:lnTo>
                    <a:pt x="3308350" y="3679825"/>
                  </a:lnTo>
                  <a:lnTo>
                    <a:pt x="3276600" y="3698875"/>
                  </a:lnTo>
                  <a:lnTo>
                    <a:pt x="3244850" y="3724275"/>
                  </a:lnTo>
                  <a:lnTo>
                    <a:pt x="3213100" y="3752850"/>
                  </a:lnTo>
                  <a:lnTo>
                    <a:pt x="3184525" y="3781425"/>
                  </a:lnTo>
                  <a:lnTo>
                    <a:pt x="3155950" y="3797300"/>
                  </a:lnTo>
                  <a:lnTo>
                    <a:pt x="3130550" y="3803650"/>
                  </a:lnTo>
                  <a:lnTo>
                    <a:pt x="3133725" y="3797300"/>
                  </a:lnTo>
                  <a:lnTo>
                    <a:pt x="3133725" y="3790950"/>
                  </a:lnTo>
                  <a:lnTo>
                    <a:pt x="3140075" y="3784600"/>
                  </a:lnTo>
                  <a:lnTo>
                    <a:pt x="3143250" y="3781425"/>
                  </a:lnTo>
                  <a:lnTo>
                    <a:pt x="3149600" y="3775075"/>
                  </a:lnTo>
                  <a:lnTo>
                    <a:pt x="3159125" y="3768725"/>
                  </a:lnTo>
                  <a:lnTo>
                    <a:pt x="3171825" y="3762375"/>
                  </a:lnTo>
                  <a:lnTo>
                    <a:pt x="3143250" y="3756025"/>
                  </a:lnTo>
                  <a:lnTo>
                    <a:pt x="3111500" y="3752850"/>
                  </a:lnTo>
                  <a:lnTo>
                    <a:pt x="3079750" y="3746500"/>
                  </a:lnTo>
                  <a:lnTo>
                    <a:pt x="3060700" y="3749675"/>
                  </a:lnTo>
                  <a:lnTo>
                    <a:pt x="3070225" y="3759200"/>
                  </a:lnTo>
                  <a:lnTo>
                    <a:pt x="3086100" y="3775075"/>
                  </a:lnTo>
                  <a:lnTo>
                    <a:pt x="3098800" y="3790950"/>
                  </a:lnTo>
                  <a:lnTo>
                    <a:pt x="3105150" y="3806825"/>
                  </a:lnTo>
                  <a:lnTo>
                    <a:pt x="3108325" y="3822700"/>
                  </a:lnTo>
                  <a:lnTo>
                    <a:pt x="3101975" y="3832225"/>
                  </a:lnTo>
                  <a:lnTo>
                    <a:pt x="3089275" y="3825875"/>
                  </a:lnTo>
                  <a:lnTo>
                    <a:pt x="3079750" y="3819525"/>
                  </a:lnTo>
                  <a:lnTo>
                    <a:pt x="3070225" y="3813175"/>
                  </a:lnTo>
                  <a:lnTo>
                    <a:pt x="3048000" y="3803650"/>
                  </a:lnTo>
                  <a:lnTo>
                    <a:pt x="3044825" y="3822700"/>
                  </a:lnTo>
                  <a:lnTo>
                    <a:pt x="3038475" y="3832225"/>
                  </a:lnTo>
                  <a:lnTo>
                    <a:pt x="3028950" y="3832225"/>
                  </a:lnTo>
                  <a:lnTo>
                    <a:pt x="3016250" y="3829050"/>
                  </a:lnTo>
                  <a:lnTo>
                    <a:pt x="3006725" y="3819525"/>
                  </a:lnTo>
                  <a:lnTo>
                    <a:pt x="2997200" y="3810000"/>
                  </a:lnTo>
                  <a:lnTo>
                    <a:pt x="2990850" y="3803650"/>
                  </a:lnTo>
                  <a:lnTo>
                    <a:pt x="2990850" y="3819525"/>
                  </a:lnTo>
                  <a:lnTo>
                    <a:pt x="2997200" y="3832225"/>
                  </a:lnTo>
                  <a:lnTo>
                    <a:pt x="3003550" y="3841750"/>
                  </a:lnTo>
                  <a:lnTo>
                    <a:pt x="3006725" y="3854450"/>
                  </a:lnTo>
                  <a:lnTo>
                    <a:pt x="3006725" y="3873500"/>
                  </a:lnTo>
                  <a:lnTo>
                    <a:pt x="2987675" y="3883025"/>
                  </a:lnTo>
                  <a:lnTo>
                    <a:pt x="2974975" y="3892550"/>
                  </a:lnTo>
                  <a:lnTo>
                    <a:pt x="2965450" y="3898900"/>
                  </a:lnTo>
                  <a:lnTo>
                    <a:pt x="2959100" y="3914775"/>
                  </a:lnTo>
                  <a:lnTo>
                    <a:pt x="2949575" y="3940175"/>
                  </a:lnTo>
                  <a:lnTo>
                    <a:pt x="2946400" y="3943350"/>
                  </a:lnTo>
                  <a:lnTo>
                    <a:pt x="2940050" y="3943350"/>
                  </a:lnTo>
                  <a:lnTo>
                    <a:pt x="2930525" y="3943350"/>
                  </a:lnTo>
                  <a:lnTo>
                    <a:pt x="2921000" y="3943350"/>
                  </a:lnTo>
                  <a:lnTo>
                    <a:pt x="2914650" y="3946525"/>
                  </a:lnTo>
                  <a:lnTo>
                    <a:pt x="2905125" y="3946525"/>
                  </a:lnTo>
                  <a:lnTo>
                    <a:pt x="2898775" y="3949700"/>
                  </a:lnTo>
                  <a:lnTo>
                    <a:pt x="2892425" y="3952875"/>
                  </a:lnTo>
                  <a:lnTo>
                    <a:pt x="2889250" y="3956050"/>
                  </a:lnTo>
                  <a:lnTo>
                    <a:pt x="2889250" y="3962400"/>
                  </a:lnTo>
                  <a:lnTo>
                    <a:pt x="2892425" y="3968750"/>
                  </a:lnTo>
                  <a:lnTo>
                    <a:pt x="2898775" y="3975100"/>
                  </a:lnTo>
                  <a:lnTo>
                    <a:pt x="2908300" y="3981450"/>
                  </a:lnTo>
                  <a:lnTo>
                    <a:pt x="2895600" y="3981450"/>
                  </a:lnTo>
                  <a:lnTo>
                    <a:pt x="2886075" y="3984625"/>
                  </a:lnTo>
                  <a:lnTo>
                    <a:pt x="2882900" y="3984625"/>
                  </a:lnTo>
                  <a:lnTo>
                    <a:pt x="2879725" y="3987800"/>
                  </a:lnTo>
                  <a:lnTo>
                    <a:pt x="2879725" y="3990975"/>
                  </a:lnTo>
                  <a:lnTo>
                    <a:pt x="2882900" y="3997325"/>
                  </a:lnTo>
                  <a:lnTo>
                    <a:pt x="2882900" y="4000500"/>
                  </a:lnTo>
                  <a:lnTo>
                    <a:pt x="2886075" y="4006850"/>
                  </a:lnTo>
                  <a:lnTo>
                    <a:pt x="2886075" y="4013200"/>
                  </a:lnTo>
                  <a:lnTo>
                    <a:pt x="2886075" y="4016375"/>
                  </a:lnTo>
                  <a:lnTo>
                    <a:pt x="2879725" y="4022725"/>
                  </a:lnTo>
                  <a:lnTo>
                    <a:pt x="2832100" y="4076700"/>
                  </a:lnTo>
                  <a:lnTo>
                    <a:pt x="2774950" y="4127500"/>
                  </a:lnTo>
                  <a:lnTo>
                    <a:pt x="2705100" y="4181475"/>
                  </a:lnTo>
                  <a:lnTo>
                    <a:pt x="2628900" y="4229100"/>
                  </a:lnTo>
                  <a:lnTo>
                    <a:pt x="2543175" y="4270375"/>
                  </a:lnTo>
                  <a:lnTo>
                    <a:pt x="2451100" y="4302125"/>
                  </a:lnTo>
                  <a:lnTo>
                    <a:pt x="2355850" y="4321175"/>
                  </a:lnTo>
                  <a:lnTo>
                    <a:pt x="2254250" y="4327525"/>
                  </a:lnTo>
                  <a:lnTo>
                    <a:pt x="2149475" y="4318000"/>
                  </a:lnTo>
                  <a:lnTo>
                    <a:pt x="2041525" y="4286250"/>
                  </a:lnTo>
                  <a:lnTo>
                    <a:pt x="2070100" y="4289425"/>
                  </a:lnTo>
                  <a:lnTo>
                    <a:pt x="2111375" y="4295775"/>
                  </a:lnTo>
                  <a:lnTo>
                    <a:pt x="2159000" y="4298950"/>
                  </a:lnTo>
                  <a:lnTo>
                    <a:pt x="2206625" y="4302125"/>
                  </a:lnTo>
                  <a:lnTo>
                    <a:pt x="2254250" y="4302125"/>
                  </a:lnTo>
                  <a:lnTo>
                    <a:pt x="2295525" y="4292600"/>
                  </a:lnTo>
                  <a:lnTo>
                    <a:pt x="2330450" y="4273550"/>
                  </a:lnTo>
                  <a:lnTo>
                    <a:pt x="2324100" y="4260850"/>
                  </a:lnTo>
                  <a:lnTo>
                    <a:pt x="2317750" y="4248150"/>
                  </a:lnTo>
                  <a:lnTo>
                    <a:pt x="2311400" y="4238625"/>
                  </a:lnTo>
                  <a:lnTo>
                    <a:pt x="2301875" y="4232275"/>
                  </a:lnTo>
                  <a:lnTo>
                    <a:pt x="2282825" y="4241800"/>
                  </a:lnTo>
                  <a:lnTo>
                    <a:pt x="2260600" y="4238625"/>
                  </a:lnTo>
                  <a:lnTo>
                    <a:pt x="2232025" y="4225925"/>
                  </a:lnTo>
                  <a:lnTo>
                    <a:pt x="2203450" y="4206875"/>
                  </a:lnTo>
                  <a:lnTo>
                    <a:pt x="2171700" y="4184650"/>
                  </a:lnTo>
                  <a:lnTo>
                    <a:pt x="2136775" y="4162425"/>
                  </a:lnTo>
                  <a:lnTo>
                    <a:pt x="2101850" y="4143375"/>
                  </a:lnTo>
                  <a:lnTo>
                    <a:pt x="2070100" y="4133850"/>
                  </a:lnTo>
                  <a:lnTo>
                    <a:pt x="2041525" y="4133850"/>
                  </a:lnTo>
                  <a:lnTo>
                    <a:pt x="2041525" y="4114800"/>
                  </a:lnTo>
                  <a:lnTo>
                    <a:pt x="2038350" y="4098925"/>
                  </a:lnTo>
                  <a:lnTo>
                    <a:pt x="2028825" y="4089400"/>
                  </a:lnTo>
                  <a:lnTo>
                    <a:pt x="2019300" y="4079875"/>
                  </a:lnTo>
                  <a:lnTo>
                    <a:pt x="2012950" y="4070350"/>
                  </a:lnTo>
                  <a:lnTo>
                    <a:pt x="2012950" y="4051300"/>
                  </a:lnTo>
                  <a:lnTo>
                    <a:pt x="2038350" y="4048125"/>
                  </a:lnTo>
                  <a:lnTo>
                    <a:pt x="2051050" y="4035425"/>
                  </a:lnTo>
                  <a:lnTo>
                    <a:pt x="2054225" y="4019550"/>
                  </a:lnTo>
                  <a:lnTo>
                    <a:pt x="2051050" y="3997325"/>
                  </a:lnTo>
                  <a:lnTo>
                    <a:pt x="2041525" y="3978275"/>
                  </a:lnTo>
                  <a:lnTo>
                    <a:pt x="2035175" y="3959225"/>
                  </a:lnTo>
                  <a:lnTo>
                    <a:pt x="2025650" y="3940175"/>
                  </a:lnTo>
                  <a:lnTo>
                    <a:pt x="2063750" y="3933825"/>
                  </a:lnTo>
                  <a:lnTo>
                    <a:pt x="2098675" y="3921125"/>
                  </a:lnTo>
                  <a:lnTo>
                    <a:pt x="2130425" y="3905250"/>
                  </a:lnTo>
                  <a:lnTo>
                    <a:pt x="2162175" y="3892550"/>
                  </a:lnTo>
                  <a:lnTo>
                    <a:pt x="2197100" y="3889375"/>
                  </a:lnTo>
                  <a:lnTo>
                    <a:pt x="2232025" y="3898900"/>
                  </a:lnTo>
                  <a:lnTo>
                    <a:pt x="2232025" y="3883025"/>
                  </a:lnTo>
                  <a:lnTo>
                    <a:pt x="2238375" y="3873500"/>
                  </a:lnTo>
                  <a:lnTo>
                    <a:pt x="2247900" y="3863975"/>
                  </a:lnTo>
                  <a:lnTo>
                    <a:pt x="2257425" y="3857625"/>
                  </a:lnTo>
                  <a:lnTo>
                    <a:pt x="2260600" y="3848100"/>
                  </a:lnTo>
                  <a:lnTo>
                    <a:pt x="2260600" y="3832225"/>
                  </a:lnTo>
                  <a:lnTo>
                    <a:pt x="2190750" y="3797300"/>
                  </a:lnTo>
                  <a:lnTo>
                    <a:pt x="2120900" y="3756025"/>
                  </a:lnTo>
                  <a:lnTo>
                    <a:pt x="2054225" y="3711575"/>
                  </a:lnTo>
                  <a:lnTo>
                    <a:pt x="1993900" y="3660775"/>
                  </a:lnTo>
                  <a:lnTo>
                    <a:pt x="1949450" y="3609975"/>
                  </a:lnTo>
                  <a:lnTo>
                    <a:pt x="1917700" y="3556000"/>
                  </a:lnTo>
                  <a:lnTo>
                    <a:pt x="1879600" y="3549650"/>
                  </a:lnTo>
                  <a:lnTo>
                    <a:pt x="1841500" y="3533775"/>
                  </a:lnTo>
                  <a:lnTo>
                    <a:pt x="1800225" y="3508375"/>
                  </a:lnTo>
                  <a:lnTo>
                    <a:pt x="1762125" y="3479800"/>
                  </a:lnTo>
                  <a:lnTo>
                    <a:pt x="1730375" y="3441700"/>
                  </a:lnTo>
                  <a:lnTo>
                    <a:pt x="1708150" y="3403600"/>
                  </a:lnTo>
                  <a:lnTo>
                    <a:pt x="1739900" y="3400425"/>
                  </a:lnTo>
                  <a:lnTo>
                    <a:pt x="1768475" y="3409950"/>
                  </a:lnTo>
                  <a:lnTo>
                    <a:pt x="1790700" y="3425825"/>
                  </a:lnTo>
                  <a:lnTo>
                    <a:pt x="1812925" y="3444875"/>
                  </a:lnTo>
                  <a:lnTo>
                    <a:pt x="1838325" y="3467100"/>
                  </a:lnTo>
                  <a:lnTo>
                    <a:pt x="1863725" y="3489325"/>
                  </a:lnTo>
                  <a:lnTo>
                    <a:pt x="1895475" y="3505200"/>
                  </a:lnTo>
                  <a:lnTo>
                    <a:pt x="1930400" y="3514725"/>
                  </a:lnTo>
                  <a:lnTo>
                    <a:pt x="1971675" y="3514725"/>
                  </a:lnTo>
                  <a:lnTo>
                    <a:pt x="1971675" y="3486150"/>
                  </a:lnTo>
                  <a:lnTo>
                    <a:pt x="1974850" y="3463925"/>
                  </a:lnTo>
                  <a:lnTo>
                    <a:pt x="1984375" y="3444875"/>
                  </a:lnTo>
                  <a:lnTo>
                    <a:pt x="1955800" y="3444875"/>
                  </a:lnTo>
                  <a:lnTo>
                    <a:pt x="1936750" y="3432175"/>
                  </a:lnTo>
                  <a:lnTo>
                    <a:pt x="1924050" y="3413125"/>
                  </a:lnTo>
                  <a:lnTo>
                    <a:pt x="1917700" y="3390900"/>
                  </a:lnTo>
                  <a:lnTo>
                    <a:pt x="1917700" y="3362325"/>
                  </a:lnTo>
                  <a:lnTo>
                    <a:pt x="1943100" y="3362325"/>
                  </a:lnTo>
                  <a:lnTo>
                    <a:pt x="1958975" y="3368675"/>
                  </a:lnTo>
                  <a:lnTo>
                    <a:pt x="1971675" y="3381375"/>
                  </a:lnTo>
                  <a:lnTo>
                    <a:pt x="1984375" y="3397250"/>
                  </a:lnTo>
                  <a:lnTo>
                    <a:pt x="1997075" y="3409950"/>
                  </a:lnTo>
                  <a:lnTo>
                    <a:pt x="2012950" y="3416300"/>
                  </a:lnTo>
                  <a:lnTo>
                    <a:pt x="2016125" y="3384550"/>
                  </a:lnTo>
                  <a:lnTo>
                    <a:pt x="2025650" y="3362325"/>
                  </a:lnTo>
                  <a:lnTo>
                    <a:pt x="2051050" y="3371850"/>
                  </a:lnTo>
                  <a:lnTo>
                    <a:pt x="2076450" y="3381375"/>
                  </a:lnTo>
                  <a:lnTo>
                    <a:pt x="2098675" y="3384550"/>
                  </a:lnTo>
                  <a:lnTo>
                    <a:pt x="2120900" y="3384550"/>
                  </a:lnTo>
                  <a:lnTo>
                    <a:pt x="2136775" y="3371850"/>
                  </a:lnTo>
                  <a:lnTo>
                    <a:pt x="2149475" y="3349625"/>
                  </a:lnTo>
                  <a:lnTo>
                    <a:pt x="2178050" y="3355975"/>
                  </a:lnTo>
                  <a:lnTo>
                    <a:pt x="2209800" y="3362325"/>
                  </a:lnTo>
                  <a:lnTo>
                    <a:pt x="2241550" y="3365500"/>
                  </a:lnTo>
                  <a:lnTo>
                    <a:pt x="2266950" y="3375025"/>
                  </a:lnTo>
                  <a:lnTo>
                    <a:pt x="2289175" y="3384550"/>
                  </a:lnTo>
                  <a:lnTo>
                    <a:pt x="2301875" y="3397250"/>
                  </a:lnTo>
                  <a:lnTo>
                    <a:pt x="2301875" y="3416300"/>
                  </a:lnTo>
                  <a:lnTo>
                    <a:pt x="2314575" y="3390900"/>
                  </a:lnTo>
                  <a:lnTo>
                    <a:pt x="2336800" y="3368675"/>
                  </a:lnTo>
                  <a:lnTo>
                    <a:pt x="2359025" y="3352800"/>
                  </a:lnTo>
                  <a:lnTo>
                    <a:pt x="2384425" y="3333750"/>
                  </a:lnTo>
                  <a:lnTo>
                    <a:pt x="2343150" y="3327400"/>
                  </a:lnTo>
                  <a:lnTo>
                    <a:pt x="2308225" y="3308350"/>
                  </a:lnTo>
                  <a:lnTo>
                    <a:pt x="2276475" y="3282950"/>
                  </a:lnTo>
                  <a:lnTo>
                    <a:pt x="2244725" y="3260725"/>
                  </a:lnTo>
                  <a:lnTo>
                    <a:pt x="2219325" y="3241675"/>
                  </a:lnTo>
                  <a:lnTo>
                    <a:pt x="2190750" y="3238500"/>
                  </a:lnTo>
                  <a:lnTo>
                    <a:pt x="2200275" y="3187700"/>
                  </a:lnTo>
                  <a:lnTo>
                    <a:pt x="2200275" y="3143250"/>
                  </a:lnTo>
                  <a:lnTo>
                    <a:pt x="2197100" y="3098800"/>
                  </a:lnTo>
                  <a:lnTo>
                    <a:pt x="2197100" y="3054350"/>
                  </a:lnTo>
                  <a:lnTo>
                    <a:pt x="2206625" y="3003550"/>
                  </a:lnTo>
                  <a:lnTo>
                    <a:pt x="2254250" y="2990850"/>
                  </a:lnTo>
                  <a:lnTo>
                    <a:pt x="2295525" y="2971800"/>
                  </a:lnTo>
                  <a:lnTo>
                    <a:pt x="2336800" y="2952750"/>
                  </a:lnTo>
                  <a:lnTo>
                    <a:pt x="2378075" y="2933700"/>
                  </a:lnTo>
                  <a:lnTo>
                    <a:pt x="2419350" y="2921000"/>
                  </a:lnTo>
                  <a:lnTo>
                    <a:pt x="2463800" y="2914650"/>
                  </a:lnTo>
                  <a:lnTo>
                    <a:pt x="2511425" y="2917825"/>
                  </a:lnTo>
                  <a:lnTo>
                    <a:pt x="2565400" y="2933700"/>
                  </a:lnTo>
                  <a:lnTo>
                    <a:pt x="2565400" y="2943225"/>
                  </a:lnTo>
                  <a:lnTo>
                    <a:pt x="2562225" y="2949575"/>
                  </a:lnTo>
                  <a:lnTo>
                    <a:pt x="2562225" y="2955925"/>
                  </a:lnTo>
                  <a:lnTo>
                    <a:pt x="2559050" y="2962275"/>
                  </a:lnTo>
                  <a:lnTo>
                    <a:pt x="2555875" y="2965450"/>
                  </a:lnTo>
                  <a:lnTo>
                    <a:pt x="2555875" y="2971800"/>
                  </a:lnTo>
                  <a:lnTo>
                    <a:pt x="2559050" y="2974975"/>
                  </a:lnTo>
                  <a:lnTo>
                    <a:pt x="2565400" y="2974975"/>
                  </a:lnTo>
                  <a:lnTo>
                    <a:pt x="2597150" y="2978150"/>
                  </a:lnTo>
                  <a:lnTo>
                    <a:pt x="2619375" y="2968625"/>
                  </a:lnTo>
                  <a:lnTo>
                    <a:pt x="2635250" y="2955925"/>
                  </a:lnTo>
                  <a:lnTo>
                    <a:pt x="2647950" y="2933700"/>
                  </a:lnTo>
                  <a:lnTo>
                    <a:pt x="2609850" y="2898775"/>
                  </a:lnTo>
                  <a:lnTo>
                    <a:pt x="2571750" y="2876550"/>
                  </a:lnTo>
                  <a:lnTo>
                    <a:pt x="2530475" y="2870200"/>
                  </a:lnTo>
                  <a:lnTo>
                    <a:pt x="2486025" y="2873375"/>
                  </a:lnTo>
                  <a:lnTo>
                    <a:pt x="2441575" y="2882900"/>
                  </a:lnTo>
                  <a:lnTo>
                    <a:pt x="2393950" y="2895600"/>
                  </a:lnTo>
                  <a:lnTo>
                    <a:pt x="2346325" y="2905125"/>
                  </a:lnTo>
                  <a:lnTo>
                    <a:pt x="2298700" y="2911475"/>
                  </a:lnTo>
                  <a:lnTo>
                    <a:pt x="2251075" y="2908300"/>
                  </a:lnTo>
                  <a:lnTo>
                    <a:pt x="2206625" y="2892425"/>
                  </a:lnTo>
                  <a:lnTo>
                    <a:pt x="2209800" y="2851150"/>
                  </a:lnTo>
                  <a:lnTo>
                    <a:pt x="2203450" y="2809875"/>
                  </a:lnTo>
                  <a:lnTo>
                    <a:pt x="2187575" y="2774950"/>
                  </a:lnTo>
                  <a:lnTo>
                    <a:pt x="2168525" y="2733675"/>
                  </a:lnTo>
                  <a:lnTo>
                    <a:pt x="2149475" y="2686050"/>
                  </a:lnTo>
                  <a:lnTo>
                    <a:pt x="2190750" y="2641600"/>
                  </a:lnTo>
                  <a:lnTo>
                    <a:pt x="2222500" y="2593975"/>
                  </a:lnTo>
                  <a:lnTo>
                    <a:pt x="2247900" y="2546350"/>
                  </a:lnTo>
                  <a:lnTo>
                    <a:pt x="2263775" y="2489200"/>
                  </a:lnTo>
                  <a:lnTo>
                    <a:pt x="2273300" y="2428875"/>
                  </a:lnTo>
                  <a:lnTo>
                    <a:pt x="2273300" y="2355850"/>
                  </a:lnTo>
                  <a:lnTo>
                    <a:pt x="2270125" y="2305050"/>
                  </a:lnTo>
                  <a:lnTo>
                    <a:pt x="2257425" y="2251075"/>
                  </a:lnTo>
                  <a:lnTo>
                    <a:pt x="2244725" y="2200275"/>
                  </a:lnTo>
                  <a:lnTo>
                    <a:pt x="2232025" y="2149475"/>
                  </a:lnTo>
                  <a:lnTo>
                    <a:pt x="2216150" y="2101850"/>
                  </a:lnTo>
                  <a:lnTo>
                    <a:pt x="2206625" y="2060575"/>
                  </a:lnTo>
                  <a:lnTo>
                    <a:pt x="2203450" y="2022475"/>
                  </a:lnTo>
                  <a:lnTo>
                    <a:pt x="2206625" y="1990725"/>
                  </a:lnTo>
                  <a:lnTo>
                    <a:pt x="2219325" y="1968500"/>
                  </a:lnTo>
                  <a:lnTo>
                    <a:pt x="2165350" y="1943100"/>
                  </a:lnTo>
                  <a:lnTo>
                    <a:pt x="2114550" y="1901825"/>
                  </a:lnTo>
                  <a:lnTo>
                    <a:pt x="2060575" y="1851025"/>
                  </a:lnTo>
                  <a:lnTo>
                    <a:pt x="2003425" y="1800225"/>
                  </a:lnTo>
                  <a:lnTo>
                    <a:pt x="1943100" y="1749425"/>
                  </a:lnTo>
                  <a:lnTo>
                    <a:pt x="1876425" y="1708150"/>
                  </a:lnTo>
                  <a:lnTo>
                    <a:pt x="1854200" y="1733550"/>
                  </a:lnTo>
                  <a:lnTo>
                    <a:pt x="1835150" y="1743075"/>
                  </a:lnTo>
                  <a:lnTo>
                    <a:pt x="1819275" y="1743075"/>
                  </a:lnTo>
                  <a:lnTo>
                    <a:pt x="1800225" y="1736725"/>
                  </a:lnTo>
                  <a:lnTo>
                    <a:pt x="1781175" y="1733550"/>
                  </a:lnTo>
                  <a:lnTo>
                    <a:pt x="1765300" y="1736725"/>
                  </a:lnTo>
                  <a:lnTo>
                    <a:pt x="1765300" y="1720850"/>
                  </a:lnTo>
                  <a:lnTo>
                    <a:pt x="1771650" y="1708150"/>
                  </a:lnTo>
                  <a:lnTo>
                    <a:pt x="1778000" y="1695450"/>
                  </a:lnTo>
                  <a:lnTo>
                    <a:pt x="1778000" y="1679575"/>
                  </a:lnTo>
                  <a:lnTo>
                    <a:pt x="1803400" y="1689100"/>
                  </a:lnTo>
                  <a:lnTo>
                    <a:pt x="1819275" y="1689100"/>
                  </a:lnTo>
                  <a:lnTo>
                    <a:pt x="1831975" y="1679575"/>
                  </a:lnTo>
                  <a:lnTo>
                    <a:pt x="1841500" y="1663700"/>
                  </a:lnTo>
                  <a:lnTo>
                    <a:pt x="1851025" y="1644650"/>
                  </a:lnTo>
                  <a:lnTo>
                    <a:pt x="1860550" y="1625600"/>
                  </a:lnTo>
                  <a:lnTo>
                    <a:pt x="1866900" y="1638300"/>
                  </a:lnTo>
                  <a:lnTo>
                    <a:pt x="1870075" y="1644650"/>
                  </a:lnTo>
                  <a:lnTo>
                    <a:pt x="1873250" y="1651000"/>
                  </a:lnTo>
                  <a:lnTo>
                    <a:pt x="1873250" y="1651000"/>
                  </a:lnTo>
                  <a:lnTo>
                    <a:pt x="1876425" y="1651000"/>
                  </a:lnTo>
                  <a:lnTo>
                    <a:pt x="1876425" y="1647825"/>
                  </a:lnTo>
                  <a:lnTo>
                    <a:pt x="1876425" y="1644650"/>
                  </a:lnTo>
                  <a:lnTo>
                    <a:pt x="1879600" y="1641475"/>
                  </a:lnTo>
                  <a:lnTo>
                    <a:pt x="1879600" y="1635125"/>
                  </a:lnTo>
                  <a:lnTo>
                    <a:pt x="1882775" y="1631950"/>
                  </a:lnTo>
                  <a:lnTo>
                    <a:pt x="1882775" y="1628775"/>
                  </a:lnTo>
                  <a:lnTo>
                    <a:pt x="1885950" y="1628775"/>
                  </a:lnTo>
                  <a:lnTo>
                    <a:pt x="1892300" y="1628775"/>
                  </a:lnTo>
                  <a:lnTo>
                    <a:pt x="1895475" y="1631950"/>
                  </a:lnTo>
                  <a:lnTo>
                    <a:pt x="1901825" y="1638300"/>
                  </a:lnTo>
                  <a:lnTo>
                    <a:pt x="1898650" y="1622425"/>
                  </a:lnTo>
                  <a:lnTo>
                    <a:pt x="1905000" y="1609725"/>
                  </a:lnTo>
                  <a:lnTo>
                    <a:pt x="1911350" y="1597025"/>
                  </a:lnTo>
                  <a:lnTo>
                    <a:pt x="1917700" y="1584325"/>
                  </a:lnTo>
                  <a:lnTo>
                    <a:pt x="1914525" y="1577975"/>
                  </a:lnTo>
                  <a:lnTo>
                    <a:pt x="1901825" y="1571625"/>
                  </a:lnTo>
                  <a:lnTo>
                    <a:pt x="1898650" y="1568450"/>
                  </a:lnTo>
                  <a:lnTo>
                    <a:pt x="1892300" y="1568450"/>
                  </a:lnTo>
                  <a:lnTo>
                    <a:pt x="1889125" y="1565275"/>
                  </a:lnTo>
                  <a:lnTo>
                    <a:pt x="1889125" y="1562100"/>
                  </a:lnTo>
                  <a:lnTo>
                    <a:pt x="1889125" y="1555750"/>
                  </a:lnTo>
                  <a:lnTo>
                    <a:pt x="1905000" y="1555750"/>
                  </a:lnTo>
                  <a:lnTo>
                    <a:pt x="1917700" y="1562100"/>
                  </a:lnTo>
                  <a:lnTo>
                    <a:pt x="1924050" y="1571625"/>
                  </a:lnTo>
                  <a:lnTo>
                    <a:pt x="1930400" y="1581150"/>
                  </a:lnTo>
                  <a:lnTo>
                    <a:pt x="1943100" y="1584325"/>
                  </a:lnTo>
                  <a:lnTo>
                    <a:pt x="1946275" y="1577975"/>
                  </a:lnTo>
                  <a:lnTo>
                    <a:pt x="1949450" y="1571625"/>
                  </a:lnTo>
                  <a:lnTo>
                    <a:pt x="1952625" y="1565275"/>
                  </a:lnTo>
                  <a:lnTo>
                    <a:pt x="1952625" y="1562100"/>
                  </a:lnTo>
                  <a:lnTo>
                    <a:pt x="1955800" y="1555750"/>
                  </a:lnTo>
                  <a:lnTo>
                    <a:pt x="1955800" y="1552575"/>
                  </a:lnTo>
                  <a:lnTo>
                    <a:pt x="1949450" y="1546225"/>
                  </a:lnTo>
                  <a:lnTo>
                    <a:pt x="1943100" y="1543050"/>
                  </a:lnTo>
                  <a:lnTo>
                    <a:pt x="1943100" y="1549400"/>
                  </a:lnTo>
                  <a:lnTo>
                    <a:pt x="1943100" y="1555750"/>
                  </a:lnTo>
                  <a:lnTo>
                    <a:pt x="1939925" y="1558925"/>
                  </a:lnTo>
                  <a:lnTo>
                    <a:pt x="1939925" y="1565275"/>
                  </a:lnTo>
                  <a:lnTo>
                    <a:pt x="1936750" y="1568450"/>
                  </a:lnTo>
                  <a:lnTo>
                    <a:pt x="1930400" y="1571625"/>
                  </a:lnTo>
                  <a:lnTo>
                    <a:pt x="1936750" y="1527175"/>
                  </a:lnTo>
                  <a:lnTo>
                    <a:pt x="1946275" y="1495425"/>
                  </a:lnTo>
                  <a:lnTo>
                    <a:pt x="1955800" y="1463675"/>
                  </a:lnTo>
                  <a:lnTo>
                    <a:pt x="1968500" y="1431925"/>
                  </a:lnTo>
                  <a:lnTo>
                    <a:pt x="1984375" y="1390650"/>
                  </a:lnTo>
                  <a:lnTo>
                    <a:pt x="1978025" y="1390650"/>
                  </a:lnTo>
                  <a:lnTo>
                    <a:pt x="1968500" y="1390650"/>
                  </a:lnTo>
                  <a:lnTo>
                    <a:pt x="1962150" y="1393825"/>
                  </a:lnTo>
                  <a:lnTo>
                    <a:pt x="1958975" y="1397000"/>
                  </a:lnTo>
                  <a:lnTo>
                    <a:pt x="1952625" y="1397000"/>
                  </a:lnTo>
                  <a:lnTo>
                    <a:pt x="1949450" y="1400175"/>
                  </a:lnTo>
                  <a:lnTo>
                    <a:pt x="1946275" y="1397000"/>
                  </a:lnTo>
                  <a:lnTo>
                    <a:pt x="1943100" y="1390650"/>
                  </a:lnTo>
                  <a:lnTo>
                    <a:pt x="1949450" y="1390650"/>
                  </a:lnTo>
                  <a:lnTo>
                    <a:pt x="1952625" y="1387475"/>
                  </a:lnTo>
                  <a:lnTo>
                    <a:pt x="1958975" y="1384300"/>
                  </a:lnTo>
                  <a:lnTo>
                    <a:pt x="1965325" y="1381125"/>
                  </a:lnTo>
                  <a:lnTo>
                    <a:pt x="1968500" y="1374775"/>
                  </a:lnTo>
                  <a:lnTo>
                    <a:pt x="1971675" y="1368425"/>
                  </a:lnTo>
                  <a:lnTo>
                    <a:pt x="1971675" y="1365250"/>
                  </a:lnTo>
                  <a:lnTo>
                    <a:pt x="1971675" y="1358900"/>
                  </a:lnTo>
                  <a:lnTo>
                    <a:pt x="1968500" y="1352550"/>
                  </a:lnTo>
                  <a:lnTo>
                    <a:pt x="1965325" y="1352550"/>
                  </a:lnTo>
                  <a:lnTo>
                    <a:pt x="1958975" y="1349375"/>
                  </a:lnTo>
                  <a:lnTo>
                    <a:pt x="1955800" y="1362075"/>
                  </a:lnTo>
                  <a:lnTo>
                    <a:pt x="1952625" y="1368425"/>
                  </a:lnTo>
                  <a:lnTo>
                    <a:pt x="1949450" y="1374775"/>
                  </a:lnTo>
                  <a:lnTo>
                    <a:pt x="1939925" y="1377950"/>
                  </a:lnTo>
                  <a:lnTo>
                    <a:pt x="1930400" y="1377950"/>
                  </a:lnTo>
                  <a:lnTo>
                    <a:pt x="1917700" y="1377950"/>
                  </a:lnTo>
                  <a:lnTo>
                    <a:pt x="1933575" y="1346200"/>
                  </a:lnTo>
                  <a:lnTo>
                    <a:pt x="1943100" y="1323975"/>
                  </a:lnTo>
                  <a:lnTo>
                    <a:pt x="1946275" y="1304925"/>
                  </a:lnTo>
                  <a:lnTo>
                    <a:pt x="1955800" y="1289050"/>
                  </a:lnTo>
                  <a:lnTo>
                    <a:pt x="1971675" y="1270000"/>
                  </a:lnTo>
                  <a:lnTo>
                    <a:pt x="2000250" y="1254125"/>
                  </a:lnTo>
                  <a:lnTo>
                    <a:pt x="1993900" y="1250950"/>
                  </a:lnTo>
                  <a:lnTo>
                    <a:pt x="1987550" y="1247775"/>
                  </a:lnTo>
                  <a:lnTo>
                    <a:pt x="1984375" y="1244600"/>
                  </a:lnTo>
                  <a:lnTo>
                    <a:pt x="1984375" y="1238250"/>
                  </a:lnTo>
                  <a:lnTo>
                    <a:pt x="1981200" y="1231900"/>
                  </a:lnTo>
                  <a:lnTo>
                    <a:pt x="1978025" y="1228725"/>
                  </a:lnTo>
                  <a:lnTo>
                    <a:pt x="1971675" y="1225550"/>
                  </a:lnTo>
                  <a:lnTo>
                    <a:pt x="1965325" y="1225550"/>
                  </a:lnTo>
                  <a:lnTo>
                    <a:pt x="1958975" y="1225550"/>
                  </a:lnTo>
                  <a:lnTo>
                    <a:pt x="1952625" y="1225550"/>
                  </a:lnTo>
                  <a:lnTo>
                    <a:pt x="1946275" y="1228725"/>
                  </a:lnTo>
                  <a:lnTo>
                    <a:pt x="1946275" y="1231900"/>
                  </a:lnTo>
                  <a:lnTo>
                    <a:pt x="1943100" y="1235075"/>
                  </a:lnTo>
                  <a:lnTo>
                    <a:pt x="1943100" y="1241425"/>
                  </a:lnTo>
                  <a:lnTo>
                    <a:pt x="1943100" y="1247775"/>
                  </a:lnTo>
                  <a:lnTo>
                    <a:pt x="1943100" y="1250950"/>
                  </a:lnTo>
                  <a:lnTo>
                    <a:pt x="1943100" y="1257300"/>
                  </a:lnTo>
                  <a:lnTo>
                    <a:pt x="1943100" y="1263650"/>
                  </a:lnTo>
                  <a:lnTo>
                    <a:pt x="1939925" y="1266825"/>
                  </a:lnTo>
                  <a:lnTo>
                    <a:pt x="1936750" y="1270000"/>
                  </a:lnTo>
                  <a:lnTo>
                    <a:pt x="1933575" y="1270000"/>
                  </a:lnTo>
                  <a:lnTo>
                    <a:pt x="1924050" y="1270000"/>
                  </a:lnTo>
                  <a:lnTo>
                    <a:pt x="1917700" y="1266825"/>
                  </a:lnTo>
                  <a:lnTo>
                    <a:pt x="1911350" y="1260475"/>
                  </a:lnTo>
                  <a:lnTo>
                    <a:pt x="1917700" y="1244600"/>
                  </a:lnTo>
                  <a:lnTo>
                    <a:pt x="1930400" y="1228725"/>
                  </a:lnTo>
                  <a:lnTo>
                    <a:pt x="1939925" y="1206500"/>
                  </a:lnTo>
                  <a:lnTo>
                    <a:pt x="1949450" y="1187450"/>
                  </a:lnTo>
                  <a:lnTo>
                    <a:pt x="1952625" y="1168400"/>
                  </a:lnTo>
                  <a:lnTo>
                    <a:pt x="1943100" y="1155700"/>
                  </a:lnTo>
                  <a:lnTo>
                    <a:pt x="1939925" y="1155700"/>
                  </a:lnTo>
                  <a:lnTo>
                    <a:pt x="1933575" y="1155700"/>
                  </a:lnTo>
                  <a:lnTo>
                    <a:pt x="1930400" y="1152525"/>
                  </a:lnTo>
                  <a:lnTo>
                    <a:pt x="1930400" y="1149350"/>
                  </a:lnTo>
                  <a:lnTo>
                    <a:pt x="1930400" y="1143000"/>
                  </a:lnTo>
                  <a:lnTo>
                    <a:pt x="1946275" y="1143000"/>
                  </a:lnTo>
                  <a:lnTo>
                    <a:pt x="1958975" y="1149350"/>
                  </a:lnTo>
                  <a:lnTo>
                    <a:pt x="1965325" y="1158875"/>
                  </a:lnTo>
                  <a:lnTo>
                    <a:pt x="1971675" y="1165225"/>
                  </a:lnTo>
                  <a:lnTo>
                    <a:pt x="1984375" y="1171575"/>
                  </a:lnTo>
                  <a:lnTo>
                    <a:pt x="1993900" y="1149350"/>
                  </a:lnTo>
                  <a:lnTo>
                    <a:pt x="2003425" y="1127125"/>
                  </a:lnTo>
                  <a:lnTo>
                    <a:pt x="2009775" y="1101725"/>
                  </a:lnTo>
                  <a:lnTo>
                    <a:pt x="2012950" y="1073150"/>
                  </a:lnTo>
                  <a:lnTo>
                    <a:pt x="1993900" y="1079500"/>
                  </a:lnTo>
                  <a:lnTo>
                    <a:pt x="1981200" y="1092200"/>
                  </a:lnTo>
                  <a:lnTo>
                    <a:pt x="1968500" y="1104900"/>
                  </a:lnTo>
                  <a:lnTo>
                    <a:pt x="1958975" y="1114425"/>
                  </a:lnTo>
                  <a:lnTo>
                    <a:pt x="1955800" y="1092200"/>
                  </a:lnTo>
                  <a:lnTo>
                    <a:pt x="1958975" y="1076325"/>
                  </a:lnTo>
                  <a:lnTo>
                    <a:pt x="1971675" y="1066800"/>
                  </a:lnTo>
                  <a:lnTo>
                    <a:pt x="1987550" y="1063625"/>
                  </a:lnTo>
                  <a:lnTo>
                    <a:pt x="2003425" y="1057275"/>
                  </a:lnTo>
                  <a:lnTo>
                    <a:pt x="2016125" y="1050925"/>
                  </a:lnTo>
                  <a:lnTo>
                    <a:pt x="2025650" y="1038225"/>
                  </a:lnTo>
                  <a:lnTo>
                    <a:pt x="2025650" y="1019175"/>
                  </a:lnTo>
                  <a:lnTo>
                    <a:pt x="2051050" y="1025525"/>
                  </a:lnTo>
                  <a:lnTo>
                    <a:pt x="2079625" y="1022350"/>
                  </a:lnTo>
                  <a:lnTo>
                    <a:pt x="2105025" y="1016000"/>
                  </a:lnTo>
                  <a:lnTo>
                    <a:pt x="2127250" y="1006475"/>
                  </a:lnTo>
                  <a:lnTo>
                    <a:pt x="2146300" y="1003300"/>
                  </a:lnTo>
                  <a:lnTo>
                    <a:pt x="2159000" y="1003300"/>
                  </a:lnTo>
                  <a:lnTo>
                    <a:pt x="2165350" y="1019175"/>
                  </a:lnTo>
                  <a:lnTo>
                    <a:pt x="2165350" y="1012825"/>
                  </a:lnTo>
                  <a:lnTo>
                    <a:pt x="2168525" y="1006475"/>
                  </a:lnTo>
                  <a:lnTo>
                    <a:pt x="2171700" y="1003300"/>
                  </a:lnTo>
                  <a:lnTo>
                    <a:pt x="2174875" y="996950"/>
                  </a:lnTo>
                  <a:lnTo>
                    <a:pt x="2178050" y="993775"/>
                  </a:lnTo>
                  <a:lnTo>
                    <a:pt x="2178050" y="984250"/>
                  </a:lnTo>
                  <a:lnTo>
                    <a:pt x="2178050" y="977900"/>
                  </a:lnTo>
                  <a:lnTo>
                    <a:pt x="2225675" y="977900"/>
                  </a:lnTo>
                  <a:lnTo>
                    <a:pt x="2257425" y="965200"/>
                  </a:lnTo>
                  <a:lnTo>
                    <a:pt x="2282825" y="939800"/>
                  </a:lnTo>
                  <a:lnTo>
                    <a:pt x="2301875" y="895350"/>
                  </a:lnTo>
                  <a:lnTo>
                    <a:pt x="2311400" y="895350"/>
                  </a:lnTo>
                  <a:lnTo>
                    <a:pt x="2317750" y="895350"/>
                  </a:lnTo>
                  <a:lnTo>
                    <a:pt x="2324100" y="898525"/>
                  </a:lnTo>
                  <a:lnTo>
                    <a:pt x="2327275" y="904875"/>
                  </a:lnTo>
                  <a:lnTo>
                    <a:pt x="2330450" y="908050"/>
                  </a:lnTo>
                  <a:lnTo>
                    <a:pt x="2333625" y="914400"/>
                  </a:lnTo>
                  <a:lnTo>
                    <a:pt x="2339975" y="917575"/>
                  </a:lnTo>
                  <a:lnTo>
                    <a:pt x="2343150" y="920750"/>
                  </a:lnTo>
                  <a:lnTo>
                    <a:pt x="2346325" y="914400"/>
                  </a:lnTo>
                  <a:lnTo>
                    <a:pt x="2349500" y="911225"/>
                  </a:lnTo>
                  <a:lnTo>
                    <a:pt x="2352675" y="908050"/>
                  </a:lnTo>
                  <a:lnTo>
                    <a:pt x="2359025" y="904875"/>
                  </a:lnTo>
                  <a:lnTo>
                    <a:pt x="2365375" y="904875"/>
                  </a:lnTo>
                  <a:lnTo>
                    <a:pt x="2368550" y="898525"/>
                  </a:lnTo>
                  <a:lnTo>
                    <a:pt x="2371725" y="895350"/>
                  </a:lnTo>
                  <a:lnTo>
                    <a:pt x="2365375" y="892175"/>
                  </a:lnTo>
                  <a:lnTo>
                    <a:pt x="2359025" y="892175"/>
                  </a:lnTo>
                  <a:lnTo>
                    <a:pt x="2352675" y="892175"/>
                  </a:lnTo>
                  <a:lnTo>
                    <a:pt x="2349500" y="889000"/>
                  </a:lnTo>
                  <a:lnTo>
                    <a:pt x="2346325" y="885825"/>
                  </a:lnTo>
                  <a:lnTo>
                    <a:pt x="2343150" y="879475"/>
                  </a:lnTo>
                  <a:lnTo>
                    <a:pt x="2365375" y="869950"/>
                  </a:lnTo>
                  <a:lnTo>
                    <a:pt x="2390775" y="863600"/>
                  </a:lnTo>
                  <a:lnTo>
                    <a:pt x="2413000" y="854075"/>
                  </a:lnTo>
                  <a:lnTo>
                    <a:pt x="2432050" y="841375"/>
                  </a:lnTo>
                  <a:lnTo>
                    <a:pt x="2447925" y="822325"/>
                  </a:lnTo>
                  <a:lnTo>
                    <a:pt x="2454275" y="796925"/>
                  </a:lnTo>
                  <a:lnTo>
                    <a:pt x="2511425" y="812800"/>
                  </a:lnTo>
                  <a:lnTo>
                    <a:pt x="2565400" y="822325"/>
                  </a:lnTo>
                  <a:lnTo>
                    <a:pt x="2609850" y="822325"/>
                  </a:lnTo>
                  <a:lnTo>
                    <a:pt x="2651125" y="822325"/>
                  </a:lnTo>
                  <a:lnTo>
                    <a:pt x="2689225" y="819150"/>
                  </a:lnTo>
                  <a:lnTo>
                    <a:pt x="2724150" y="822325"/>
                  </a:lnTo>
                  <a:lnTo>
                    <a:pt x="2755900" y="831850"/>
                  </a:lnTo>
                  <a:lnTo>
                    <a:pt x="2784475" y="854075"/>
                  </a:lnTo>
                  <a:lnTo>
                    <a:pt x="2790825" y="838200"/>
                  </a:lnTo>
                  <a:lnTo>
                    <a:pt x="2803525" y="828675"/>
                  </a:lnTo>
                  <a:lnTo>
                    <a:pt x="2822575" y="825500"/>
                  </a:lnTo>
                  <a:lnTo>
                    <a:pt x="2838450" y="819150"/>
                  </a:lnTo>
                  <a:lnTo>
                    <a:pt x="2854325" y="812800"/>
                  </a:lnTo>
                  <a:lnTo>
                    <a:pt x="2921000" y="873125"/>
                  </a:lnTo>
                  <a:lnTo>
                    <a:pt x="2981325" y="923925"/>
                  </a:lnTo>
                  <a:lnTo>
                    <a:pt x="3038475" y="971550"/>
                  </a:lnTo>
                  <a:lnTo>
                    <a:pt x="3098800" y="1016000"/>
                  </a:lnTo>
                  <a:lnTo>
                    <a:pt x="3171825" y="1060450"/>
                  </a:lnTo>
                  <a:lnTo>
                    <a:pt x="3165475" y="1073150"/>
                  </a:lnTo>
                  <a:lnTo>
                    <a:pt x="3155950" y="1089025"/>
                  </a:lnTo>
                  <a:lnTo>
                    <a:pt x="3146425" y="1104900"/>
                  </a:lnTo>
                  <a:lnTo>
                    <a:pt x="3136900" y="1123950"/>
                  </a:lnTo>
                  <a:lnTo>
                    <a:pt x="3133725" y="1139825"/>
                  </a:lnTo>
                  <a:lnTo>
                    <a:pt x="3130550" y="1152525"/>
                  </a:lnTo>
                  <a:lnTo>
                    <a:pt x="3130550" y="1158875"/>
                  </a:lnTo>
                  <a:lnTo>
                    <a:pt x="3140075" y="1155700"/>
                  </a:lnTo>
                  <a:lnTo>
                    <a:pt x="3155950" y="1143000"/>
                  </a:lnTo>
                  <a:lnTo>
                    <a:pt x="3159125" y="1190625"/>
                  </a:lnTo>
                  <a:lnTo>
                    <a:pt x="3162300" y="1231900"/>
                  </a:lnTo>
                  <a:lnTo>
                    <a:pt x="3168650" y="1270000"/>
                  </a:lnTo>
                  <a:lnTo>
                    <a:pt x="3171825" y="1295400"/>
                  </a:lnTo>
                  <a:lnTo>
                    <a:pt x="3181350" y="1292225"/>
                  </a:lnTo>
                  <a:lnTo>
                    <a:pt x="3187700" y="1289050"/>
                  </a:lnTo>
                  <a:lnTo>
                    <a:pt x="3190875" y="1285875"/>
                  </a:lnTo>
                  <a:lnTo>
                    <a:pt x="3194050" y="1282700"/>
                  </a:lnTo>
                  <a:lnTo>
                    <a:pt x="3194050" y="1276350"/>
                  </a:lnTo>
                  <a:lnTo>
                    <a:pt x="3190875" y="1273175"/>
                  </a:lnTo>
                  <a:lnTo>
                    <a:pt x="3190875" y="1266825"/>
                  </a:lnTo>
                  <a:lnTo>
                    <a:pt x="3187700" y="1263650"/>
                  </a:lnTo>
                  <a:lnTo>
                    <a:pt x="3187700" y="1257300"/>
                  </a:lnTo>
                  <a:lnTo>
                    <a:pt x="3190875" y="1254125"/>
                  </a:lnTo>
                  <a:lnTo>
                    <a:pt x="3194050" y="1254125"/>
                  </a:lnTo>
                  <a:lnTo>
                    <a:pt x="3200400" y="1250950"/>
                  </a:lnTo>
                  <a:lnTo>
                    <a:pt x="3213100" y="1254125"/>
                  </a:lnTo>
                  <a:lnTo>
                    <a:pt x="3225800" y="1270000"/>
                  </a:lnTo>
                  <a:lnTo>
                    <a:pt x="3244850" y="1285875"/>
                  </a:lnTo>
                  <a:lnTo>
                    <a:pt x="3267075" y="1301750"/>
                  </a:lnTo>
                  <a:lnTo>
                    <a:pt x="3289300" y="1317625"/>
                  </a:lnTo>
                  <a:lnTo>
                    <a:pt x="3308350" y="1333500"/>
                  </a:lnTo>
                  <a:lnTo>
                    <a:pt x="3317875" y="1352550"/>
                  </a:lnTo>
                  <a:lnTo>
                    <a:pt x="3314700" y="1371600"/>
                  </a:lnTo>
                  <a:lnTo>
                    <a:pt x="3295650" y="1390650"/>
                  </a:lnTo>
                  <a:lnTo>
                    <a:pt x="3282950" y="1371600"/>
                  </a:lnTo>
                  <a:lnTo>
                    <a:pt x="3276600" y="1349375"/>
                  </a:lnTo>
                  <a:lnTo>
                    <a:pt x="3267075" y="1327150"/>
                  </a:lnTo>
                  <a:lnTo>
                    <a:pt x="3254375" y="1308100"/>
                  </a:lnTo>
                  <a:lnTo>
                    <a:pt x="3241675" y="1317625"/>
                  </a:lnTo>
                  <a:lnTo>
                    <a:pt x="3235325" y="1320800"/>
                  </a:lnTo>
                  <a:lnTo>
                    <a:pt x="3228975" y="1314450"/>
                  </a:lnTo>
                  <a:lnTo>
                    <a:pt x="3225800" y="1308100"/>
                  </a:lnTo>
                  <a:lnTo>
                    <a:pt x="3222625" y="1298575"/>
                  </a:lnTo>
                  <a:lnTo>
                    <a:pt x="3213100" y="1295400"/>
                  </a:lnTo>
                  <a:lnTo>
                    <a:pt x="3197225" y="1295400"/>
                  </a:lnTo>
                  <a:lnTo>
                    <a:pt x="3206750" y="1311275"/>
                  </a:lnTo>
                  <a:lnTo>
                    <a:pt x="3219450" y="1320800"/>
                  </a:lnTo>
                  <a:lnTo>
                    <a:pt x="3232150" y="1333500"/>
                  </a:lnTo>
                  <a:lnTo>
                    <a:pt x="3238500" y="1349375"/>
                  </a:lnTo>
                  <a:lnTo>
                    <a:pt x="3225800" y="1349375"/>
                  </a:lnTo>
                  <a:lnTo>
                    <a:pt x="3216275" y="1352550"/>
                  </a:lnTo>
                  <a:lnTo>
                    <a:pt x="3209925" y="1358900"/>
                  </a:lnTo>
                  <a:lnTo>
                    <a:pt x="3203575" y="1368425"/>
                  </a:lnTo>
                  <a:lnTo>
                    <a:pt x="3197225" y="1377950"/>
                  </a:lnTo>
                  <a:lnTo>
                    <a:pt x="3219450" y="1387475"/>
                  </a:lnTo>
                  <a:lnTo>
                    <a:pt x="3222625" y="1397000"/>
                  </a:lnTo>
                  <a:lnTo>
                    <a:pt x="3216275" y="1412875"/>
                  </a:lnTo>
                  <a:lnTo>
                    <a:pt x="3203575" y="1428750"/>
                  </a:lnTo>
                  <a:lnTo>
                    <a:pt x="3190875" y="1450975"/>
                  </a:lnTo>
                  <a:lnTo>
                    <a:pt x="3184525" y="1473200"/>
                  </a:lnTo>
                  <a:lnTo>
                    <a:pt x="3194050" y="1504950"/>
                  </a:lnTo>
                  <a:lnTo>
                    <a:pt x="3206750" y="1533525"/>
                  </a:lnTo>
                  <a:lnTo>
                    <a:pt x="3225800" y="1555750"/>
                  </a:lnTo>
                  <a:lnTo>
                    <a:pt x="3225800" y="1549400"/>
                  </a:lnTo>
                  <a:lnTo>
                    <a:pt x="3225800" y="1539875"/>
                  </a:lnTo>
                  <a:lnTo>
                    <a:pt x="3228975" y="1533525"/>
                  </a:lnTo>
                  <a:lnTo>
                    <a:pt x="3228975" y="1524000"/>
                  </a:lnTo>
                  <a:lnTo>
                    <a:pt x="3232150" y="1520825"/>
                  </a:lnTo>
                  <a:lnTo>
                    <a:pt x="3238500" y="1514475"/>
                  </a:lnTo>
                  <a:lnTo>
                    <a:pt x="3244850" y="1514475"/>
                  </a:lnTo>
                  <a:lnTo>
                    <a:pt x="3254375" y="1514475"/>
                  </a:lnTo>
                  <a:lnTo>
                    <a:pt x="3244850" y="1562100"/>
                  </a:lnTo>
                  <a:lnTo>
                    <a:pt x="3244850" y="1600200"/>
                  </a:lnTo>
                  <a:lnTo>
                    <a:pt x="3254375" y="1635125"/>
                  </a:lnTo>
                  <a:lnTo>
                    <a:pt x="3267075" y="1663700"/>
                  </a:lnTo>
                  <a:lnTo>
                    <a:pt x="3286125" y="1692275"/>
                  </a:lnTo>
                  <a:lnTo>
                    <a:pt x="3308350" y="1720850"/>
                  </a:lnTo>
                  <a:lnTo>
                    <a:pt x="3314700" y="1708150"/>
                  </a:lnTo>
                  <a:lnTo>
                    <a:pt x="3324225" y="1708150"/>
                  </a:lnTo>
                  <a:lnTo>
                    <a:pt x="3333750" y="1714500"/>
                  </a:lnTo>
                  <a:lnTo>
                    <a:pt x="3343275" y="1717675"/>
                  </a:lnTo>
                  <a:lnTo>
                    <a:pt x="3352800" y="1717675"/>
                  </a:lnTo>
                  <a:lnTo>
                    <a:pt x="3362325" y="1708150"/>
                  </a:lnTo>
                  <a:lnTo>
                    <a:pt x="3365500" y="1717675"/>
                  </a:lnTo>
                  <a:lnTo>
                    <a:pt x="3368675" y="1724025"/>
                  </a:lnTo>
                  <a:lnTo>
                    <a:pt x="3365500" y="1727200"/>
                  </a:lnTo>
                  <a:lnTo>
                    <a:pt x="3365500" y="1730375"/>
                  </a:lnTo>
                  <a:lnTo>
                    <a:pt x="3359150" y="1733550"/>
                  </a:lnTo>
                  <a:lnTo>
                    <a:pt x="3355975" y="1733550"/>
                  </a:lnTo>
                  <a:lnTo>
                    <a:pt x="3349625" y="1733550"/>
                  </a:lnTo>
                  <a:lnTo>
                    <a:pt x="3343275" y="1733550"/>
                  </a:lnTo>
                  <a:lnTo>
                    <a:pt x="3336925" y="1733550"/>
                  </a:lnTo>
                  <a:lnTo>
                    <a:pt x="3330575" y="1736725"/>
                  </a:lnTo>
                  <a:lnTo>
                    <a:pt x="3327400" y="1736725"/>
                  </a:lnTo>
                  <a:lnTo>
                    <a:pt x="3324225" y="1739900"/>
                  </a:lnTo>
                  <a:lnTo>
                    <a:pt x="3321050" y="1743075"/>
                  </a:lnTo>
                  <a:lnTo>
                    <a:pt x="3321050" y="1749425"/>
                  </a:lnTo>
                  <a:lnTo>
                    <a:pt x="3336925" y="1749425"/>
                  </a:lnTo>
                  <a:lnTo>
                    <a:pt x="3349625" y="1758950"/>
                  </a:lnTo>
                  <a:lnTo>
                    <a:pt x="3359150" y="1771650"/>
                  </a:lnTo>
                  <a:lnTo>
                    <a:pt x="3368675" y="1778000"/>
                  </a:lnTo>
                  <a:lnTo>
                    <a:pt x="3378200" y="1778000"/>
                  </a:lnTo>
                  <a:lnTo>
                    <a:pt x="3390900" y="1762125"/>
                  </a:lnTo>
                  <a:lnTo>
                    <a:pt x="3378200" y="1752600"/>
                  </a:lnTo>
                  <a:lnTo>
                    <a:pt x="3375025" y="1739900"/>
                  </a:lnTo>
                  <a:lnTo>
                    <a:pt x="3378200" y="1720850"/>
                  </a:lnTo>
                  <a:lnTo>
                    <a:pt x="3387725" y="1701800"/>
                  </a:lnTo>
                  <a:lnTo>
                    <a:pt x="3397250" y="1679575"/>
                  </a:lnTo>
                  <a:lnTo>
                    <a:pt x="3403600" y="1660525"/>
                  </a:lnTo>
                  <a:lnTo>
                    <a:pt x="3403600" y="1638300"/>
                  </a:lnTo>
                  <a:lnTo>
                    <a:pt x="3413125" y="1660525"/>
                  </a:lnTo>
                  <a:lnTo>
                    <a:pt x="3419475" y="1673225"/>
                  </a:lnTo>
                  <a:lnTo>
                    <a:pt x="3422650" y="1682750"/>
                  </a:lnTo>
                  <a:lnTo>
                    <a:pt x="3425825" y="1695450"/>
                  </a:lnTo>
                  <a:lnTo>
                    <a:pt x="3425825" y="1711325"/>
                  </a:lnTo>
                  <a:lnTo>
                    <a:pt x="3419475" y="1736725"/>
                  </a:lnTo>
                  <a:lnTo>
                    <a:pt x="3435350" y="1730375"/>
                  </a:lnTo>
                  <a:lnTo>
                    <a:pt x="3448050" y="1730375"/>
                  </a:lnTo>
                  <a:lnTo>
                    <a:pt x="3463925" y="1730375"/>
                  </a:lnTo>
                  <a:lnTo>
                    <a:pt x="3476625" y="1724025"/>
                  </a:lnTo>
                  <a:lnTo>
                    <a:pt x="3489325" y="1708150"/>
                  </a:lnTo>
                  <a:lnTo>
                    <a:pt x="3502025" y="1736725"/>
                  </a:lnTo>
                  <a:lnTo>
                    <a:pt x="3514725" y="1765300"/>
                  </a:lnTo>
                  <a:lnTo>
                    <a:pt x="3530600" y="1787525"/>
                  </a:lnTo>
                  <a:lnTo>
                    <a:pt x="3549650" y="1803400"/>
                  </a:lnTo>
                  <a:lnTo>
                    <a:pt x="3571875" y="1803400"/>
                  </a:lnTo>
                  <a:lnTo>
                    <a:pt x="3559175" y="1828800"/>
                  </a:lnTo>
                  <a:lnTo>
                    <a:pt x="3562350" y="1854200"/>
                  </a:lnTo>
                  <a:lnTo>
                    <a:pt x="3571875" y="1879600"/>
                  </a:lnTo>
                  <a:lnTo>
                    <a:pt x="3587750" y="1908175"/>
                  </a:lnTo>
                  <a:lnTo>
                    <a:pt x="3603625" y="1933575"/>
                  </a:lnTo>
                  <a:lnTo>
                    <a:pt x="3613150" y="1955800"/>
                  </a:lnTo>
                  <a:lnTo>
                    <a:pt x="3603625" y="2000250"/>
                  </a:lnTo>
                  <a:lnTo>
                    <a:pt x="3597275" y="2060575"/>
                  </a:lnTo>
                  <a:lnTo>
                    <a:pt x="3590925" y="2133600"/>
                  </a:lnTo>
                  <a:lnTo>
                    <a:pt x="3584575" y="2212975"/>
                  </a:lnTo>
                  <a:lnTo>
                    <a:pt x="3581400" y="2295525"/>
                  </a:lnTo>
                  <a:lnTo>
                    <a:pt x="3584575" y="2381250"/>
                  </a:lnTo>
                  <a:lnTo>
                    <a:pt x="3587750" y="2463800"/>
                  </a:lnTo>
                  <a:lnTo>
                    <a:pt x="3597275" y="2533650"/>
                  </a:lnTo>
                  <a:lnTo>
                    <a:pt x="3606800" y="2486025"/>
                  </a:lnTo>
                  <a:lnTo>
                    <a:pt x="3625850" y="2447925"/>
                  </a:lnTo>
                  <a:lnTo>
                    <a:pt x="3648075" y="2413000"/>
                  </a:lnTo>
                  <a:lnTo>
                    <a:pt x="3676650" y="2384425"/>
                  </a:lnTo>
                  <a:lnTo>
                    <a:pt x="3705225" y="2359025"/>
                  </a:lnTo>
                  <a:lnTo>
                    <a:pt x="3736975" y="2330450"/>
                  </a:lnTo>
                  <a:lnTo>
                    <a:pt x="3762375" y="2301875"/>
                  </a:lnTo>
                  <a:lnTo>
                    <a:pt x="3749675" y="2295525"/>
                  </a:lnTo>
                  <a:lnTo>
                    <a:pt x="3740150" y="2289175"/>
                  </a:lnTo>
                  <a:lnTo>
                    <a:pt x="3727450" y="2286000"/>
                  </a:lnTo>
                  <a:lnTo>
                    <a:pt x="3708400" y="2286000"/>
                  </a:lnTo>
                  <a:lnTo>
                    <a:pt x="3724275" y="2257425"/>
                  </a:lnTo>
                  <a:lnTo>
                    <a:pt x="3736975" y="2222500"/>
                  </a:lnTo>
                  <a:lnTo>
                    <a:pt x="3749675" y="2190750"/>
                  </a:lnTo>
                  <a:lnTo>
                    <a:pt x="3749675" y="2184400"/>
                  </a:lnTo>
                  <a:lnTo>
                    <a:pt x="3749675" y="2178050"/>
                  </a:lnTo>
                  <a:lnTo>
                    <a:pt x="3765550" y="2060575"/>
                  </a:lnTo>
                  <a:lnTo>
                    <a:pt x="3790950" y="1955800"/>
                  </a:lnTo>
                  <a:lnTo>
                    <a:pt x="3790950" y="1943100"/>
                  </a:lnTo>
                  <a:lnTo>
                    <a:pt x="3790950" y="1927225"/>
                  </a:lnTo>
                  <a:lnTo>
                    <a:pt x="3790950" y="1860550"/>
                  </a:lnTo>
                  <a:lnTo>
                    <a:pt x="3790950" y="1790700"/>
                  </a:lnTo>
                  <a:lnTo>
                    <a:pt x="3790950" y="1762125"/>
                  </a:lnTo>
                  <a:lnTo>
                    <a:pt x="3787775" y="1743075"/>
                  </a:lnTo>
                  <a:lnTo>
                    <a:pt x="3784600" y="1730375"/>
                  </a:lnTo>
                  <a:lnTo>
                    <a:pt x="3784600" y="1714500"/>
                  </a:lnTo>
                  <a:lnTo>
                    <a:pt x="3790950" y="1695450"/>
                  </a:lnTo>
                  <a:lnTo>
                    <a:pt x="3778250" y="1584325"/>
                  </a:lnTo>
                  <a:lnTo>
                    <a:pt x="3771900" y="1473200"/>
                  </a:lnTo>
                  <a:lnTo>
                    <a:pt x="3765550" y="1358900"/>
                  </a:lnTo>
                  <a:lnTo>
                    <a:pt x="3749675" y="1238250"/>
                  </a:lnTo>
                  <a:lnTo>
                    <a:pt x="3746500" y="1203325"/>
                  </a:lnTo>
                  <a:lnTo>
                    <a:pt x="3736975" y="1171575"/>
                  </a:lnTo>
                  <a:lnTo>
                    <a:pt x="3727450" y="1139825"/>
                  </a:lnTo>
                  <a:lnTo>
                    <a:pt x="3721100" y="1101725"/>
                  </a:lnTo>
                  <a:lnTo>
                    <a:pt x="3705225" y="1054100"/>
                  </a:lnTo>
                  <a:lnTo>
                    <a:pt x="3686175" y="1009650"/>
                  </a:lnTo>
                  <a:lnTo>
                    <a:pt x="3667125" y="962025"/>
                  </a:lnTo>
                  <a:lnTo>
                    <a:pt x="3632200" y="895350"/>
                  </a:lnTo>
                  <a:lnTo>
                    <a:pt x="3597275" y="825500"/>
                  </a:lnTo>
                  <a:lnTo>
                    <a:pt x="3559175" y="762000"/>
                  </a:lnTo>
                  <a:lnTo>
                    <a:pt x="3514725" y="701675"/>
                  </a:lnTo>
                  <a:lnTo>
                    <a:pt x="3482975" y="666750"/>
                  </a:lnTo>
                  <a:lnTo>
                    <a:pt x="3454400" y="622300"/>
                  </a:lnTo>
                  <a:lnTo>
                    <a:pt x="3432175" y="577850"/>
                  </a:lnTo>
                  <a:lnTo>
                    <a:pt x="3425825" y="577850"/>
                  </a:lnTo>
                  <a:lnTo>
                    <a:pt x="3419475" y="577850"/>
                  </a:lnTo>
                  <a:lnTo>
                    <a:pt x="3352800" y="501650"/>
                  </a:lnTo>
                  <a:lnTo>
                    <a:pt x="3279775" y="431800"/>
                  </a:lnTo>
                  <a:lnTo>
                    <a:pt x="3200400" y="368300"/>
                  </a:lnTo>
                  <a:lnTo>
                    <a:pt x="3117850" y="311150"/>
                  </a:lnTo>
                  <a:lnTo>
                    <a:pt x="3032125" y="250825"/>
                  </a:lnTo>
                  <a:lnTo>
                    <a:pt x="2949575" y="190500"/>
                  </a:lnTo>
                  <a:lnTo>
                    <a:pt x="2879725" y="168275"/>
                  </a:lnTo>
                  <a:lnTo>
                    <a:pt x="2813050" y="142875"/>
                  </a:lnTo>
                  <a:lnTo>
                    <a:pt x="2746375" y="117475"/>
                  </a:lnTo>
                  <a:lnTo>
                    <a:pt x="2673350" y="95250"/>
                  </a:lnTo>
                  <a:lnTo>
                    <a:pt x="2616200" y="73025"/>
                  </a:lnTo>
                  <a:lnTo>
                    <a:pt x="2549525" y="60325"/>
                  </a:lnTo>
                  <a:lnTo>
                    <a:pt x="2482850" y="47625"/>
                  </a:lnTo>
                  <a:lnTo>
                    <a:pt x="2419350" y="31750"/>
                  </a:lnTo>
                  <a:lnTo>
                    <a:pt x="2355850" y="12700"/>
                  </a:lnTo>
                  <a:lnTo>
                    <a:pt x="2343150" y="12700"/>
                  </a:lnTo>
                  <a:lnTo>
                    <a:pt x="2330450" y="12700"/>
                  </a:lnTo>
                  <a:lnTo>
                    <a:pt x="2305050" y="9525"/>
                  </a:lnTo>
                  <a:lnTo>
                    <a:pt x="2279650" y="12700"/>
                  </a:lnTo>
                  <a:lnTo>
                    <a:pt x="2251075" y="12700"/>
                  </a:lnTo>
                  <a:lnTo>
                    <a:pt x="2225675" y="12700"/>
                  </a:lnTo>
                  <a:lnTo>
                    <a:pt x="2206625" y="9525"/>
                  </a:lnTo>
                  <a:lnTo>
                    <a:pt x="2190750" y="0"/>
                  </a:lnTo>
                  <a:lnTo>
                    <a:pt x="2171700" y="12700"/>
                  </a:lnTo>
                  <a:lnTo>
                    <a:pt x="2152650" y="15875"/>
                  </a:lnTo>
                  <a:lnTo>
                    <a:pt x="2136775" y="15875"/>
                  </a:lnTo>
                  <a:lnTo>
                    <a:pt x="2114550" y="15875"/>
                  </a:lnTo>
                  <a:lnTo>
                    <a:pt x="2082800" y="12700"/>
                  </a:lnTo>
                  <a:lnTo>
                    <a:pt x="2070100" y="19050"/>
                  </a:lnTo>
                  <a:lnTo>
                    <a:pt x="2051050" y="25400"/>
                  </a:lnTo>
                  <a:lnTo>
                    <a:pt x="2028825" y="31750"/>
                  </a:lnTo>
                  <a:lnTo>
                    <a:pt x="2009775" y="34925"/>
                  </a:lnTo>
                  <a:lnTo>
                    <a:pt x="1993900" y="34925"/>
                  </a:lnTo>
                  <a:lnTo>
                    <a:pt x="1984375" y="25400"/>
                  </a:lnTo>
                  <a:lnTo>
                    <a:pt x="1958975" y="31750"/>
                  </a:lnTo>
                  <a:lnTo>
                    <a:pt x="1936750" y="41275"/>
                  </a:lnTo>
                  <a:lnTo>
                    <a:pt x="1914525" y="47625"/>
                  </a:lnTo>
                  <a:lnTo>
                    <a:pt x="1889125" y="53975"/>
                  </a:lnTo>
                  <a:lnTo>
                    <a:pt x="1854200" y="73025"/>
                  </a:lnTo>
                  <a:lnTo>
                    <a:pt x="1812925" y="85725"/>
                  </a:lnTo>
                  <a:lnTo>
                    <a:pt x="1768475" y="98425"/>
                  </a:lnTo>
                  <a:lnTo>
                    <a:pt x="1724025" y="107950"/>
                  </a:lnTo>
                  <a:lnTo>
                    <a:pt x="1682750" y="123825"/>
                  </a:lnTo>
                  <a:lnTo>
                    <a:pt x="1590675" y="174625"/>
                  </a:lnTo>
                  <a:lnTo>
                    <a:pt x="1498600" y="222250"/>
                  </a:lnTo>
                  <a:lnTo>
                    <a:pt x="1409700" y="273050"/>
                  </a:lnTo>
                  <a:lnTo>
                    <a:pt x="1323975" y="330200"/>
                  </a:lnTo>
                  <a:lnTo>
                    <a:pt x="1257300" y="387350"/>
                  </a:lnTo>
                  <a:lnTo>
                    <a:pt x="1184275" y="438150"/>
                  </a:lnTo>
                  <a:lnTo>
                    <a:pt x="1177925" y="438150"/>
                  </a:lnTo>
                  <a:lnTo>
                    <a:pt x="1171575" y="438150"/>
                  </a:lnTo>
                  <a:lnTo>
                    <a:pt x="1028700" y="615950"/>
                  </a:lnTo>
                  <a:lnTo>
                    <a:pt x="895350" y="796925"/>
                  </a:lnTo>
                  <a:lnTo>
                    <a:pt x="838200" y="946150"/>
                  </a:lnTo>
                  <a:lnTo>
                    <a:pt x="781050" y="1098550"/>
                  </a:lnTo>
                  <a:lnTo>
                    <a:pt x="730250" y="1254125"/>
                  </a:lnTo>
                  <a:lnTo>
                    <a:pt x="727075" y="1289050"/>
                  </a:lnTo>
                  <a:lnTo>
                    <a:pt x="720725" y="1327150"/>
                  </a:lnTo>
                  <a:lnTo>
                    <a:pt x="714375" y="1362075"/>
                  </a:lnTo>
                  <a:lnTo>
                    <a:pt x="701675" y="1390650"/>
                  </a:lnTo>
                  <a:lnTo>
                    <a:pt x="704850" y="1438275"/>
                  </a:lnTo>
                  <a:lnTo>
                    <a:pt x="698500" y="1479550"/>
                  </a:lnTo>
                  <a:lnTo>
                    <a:pt x="688975" y="1514475"/>
                  </a:lnTo>
                  <a:lnTo>
                    <a:pt x="688975" y="1657350"/>
                  </a:lnTo>
                  <a:lnTo>
                    <a:pt x="692150" y="1784350"/>
                  </a:lnTo>
                  <a:lnTo>
                    <a:pt x="698500" y="1901825"/>
                  </a:lnTo>
                  <a:lnTo>
                    <a:pt x="717550" y="2009775"/>
                  </a:lnTo>
                  <a:lnTo>
                    <a:pt x="717550" y="2054225"/>
                  </a:lnTo>
                  <a:lnTo>
                    <a:pt x="717550" y="2095500"/>
                  </a:lnTo>
                  <a:lnTo>
                    <a:pt x="730250" y="2117725"/>
                  </a:lnTo>
                  <a:lnTo>
                    <a:pt x="742950" y="2143125"/>
                  </a:lnTo>
                  <a:lnTo>
                    <a:pt x="752475" y="2171700"/>
                  </a:lnTo>
                  <a:lnTo>
                    <a:pt x="758825" y="2203450"/>
                  </a:lnTo>
                  <a:lnTo>
                    <a:pt x="771525" y="2257425"/>
                  </a:lnTo>
                  <a:lnTo>
                    <a:pt x="790575" y="2305050"/>
                  </a:lnTo>
                  <a:lnTo>
                    <a:pt x="809625" y="2349500"/>
                  </a:lnTo>
                  <a:lnTo>
                    <a:pt x="828675" y="2397125"/>
                  </a:lnTo>
                  <a:lnTo>
                    <a:pt x="784225" y="2400300"/>
                  </a:lnTo>
                  <a:lnTo>
                    <a:pt x="752475" y="2413000"/>
                  </a:lnTo>
                  <a:lnTo>
                    <a:pt x="727075" y="2435225"/>
                  </a:lnTo>
                  <a:lnTo>
                    <a:pt x="708025" y="2460625"/>
                  </a:lnTo>
                  <a:lnTo>
                    <a:pt x="692150" y="2492375"/>
                  </a:lnTo>
                  <a:lnTo>
                    <a:pt x="676275" y="2524125"/>
                  </a:lnTo>
                  <a:lnTo>
                    <a:pt x="663575" y="2555875"/>
                  </a:lnTo>
                  <a:lnTo>
                    <a:pt x="650875" y="2587625"/>
                  </a:lnTo>
                  <a:lnTo>
                    <a:pt x="635000" y="2619375"/>
                  </a:lnTo>
                  <a:lnTo>
                    <a:pt x="666750" y="2686050"/>
                  </a:lnTo>
                  <a:lnTo>
                    <a:pt x="698500" y="2755900"/>
                  </a:lnTo>
                  <a:lnTo>
                    <a:pt x="727075" y="2828925"/>
                  </a:lnTo>
                  <a:lnTo>
                    <a:pt x="755650" y="2901950"/>
                  </a:lnTo>
                  <a:lnTo>
                    <a:pt x="784225" y="2971800"/>
                  </a:lnTo>
                  <a:lnTo>
                    <a:pt x="819150" y="3038475"/>
                  </a:lnTo>
                  <a:lnTo>
                    <a:pt x="860425" y="3098800"/>
                  </a:lnTo>
                  <a:lnTo>
                    <a:pt x="908050" y="3152775"/>
                  </a:lnTo>
                  <a:lnTo>
                    <a:pt x="965200" y="3197225"/>
                  </a:lnTo>
                  <a:lnTo>
                    <a:pt x="971550" y="3197225"/>
                  </a:lnTo>
                  <a:lnTo>
                    <a:pt x="977900" y="3200400"/>
                  </a:lnTo>
                  <a:lnTo>
                    <a:pt x="981075" y="3203575"/>
                  </a:lnTo>
                  <a:lnTo>
                    <a:pt x="987425" y="3206750"/>
                  </a:lnTo>
                  <a:lnTo>
                    <a:pt x="990600" y="3209925"/>
                  </a:lnTo>
                  <a:lnTo>
                    <a:pt x="996950" y="3209925"/>
                  </a:lnTo>
                  <a:lnTo>
                    <a:pt x="1006475" y="3209925"/>
                  </a:lnTo>
                  <a:lnTo>
                    <a:pt x="1019175" y="3248025"/>
                  </a:lnTo>
                  <a:lnTo>
                    <a:pt x="1025525" y="3292475"/>
                  </a:lnTo>
                  <a:lnTo>
                    <a:pt x="1035050" y="3333750"/>
                  </a:lnTo>
                  <a:lnTo>
                    <a:pt x="1066800" y="3419475"/>
                  </a:lnTo>
                  <a:lnTo>
                    <a:pt x="1108075" y="3495675"/>
                  </a:lnTo>
                  <a:lnTo>
                    <a:pt x="1152525" y="3568700"/>
                  </a:lnTo>
                  <a:lnTo>
                    <a:pt x="1200150" y="3638550"/>
                  </a:lnTo>
                  <a:lnTo>
                    <a:pt x="1228725" y="3663950"/>
                  </a:lnTo>
                  <a:lnTo>
                    <a:pt x="1260475" y="3692525"/>
                  </a:lnTo>
                  <a:lnTo>
                    <a:pt x="1292225" y="3721100"/>
                  </a:lnTo>
                  <a:lnTo>
                    <a:pt x="1320800" y="3749675"/>
                  </a:lnTo>
                  <a:lnTo>
                    <a:pt x="1343025" y="3778250"/>
                  </a:lnTo>
                  <a:lnTo>
                    <a:pt x="1352550" y="3803650"/>
                  </a:lnTo>
                  <a:lnTo>
                    <a:pt x="1238250" y="3800475"/>
                  </a:lnTo>
                  <a:lnTo>
                    <a:pt x="1127125" y="3790950"/>
                  </a:lnTo>
                  <a:lnTo>
                    <a:pt x="1019175" y="3781425"/>
                  </a:lnTo>
                  <a:lnTo>
                    <a:pt x="911225" y="3778250"/>
                  </a:lnTo>
                  <a:lnTo>
                    <a:pt x="806450" y="3781425"/>
                  </a:lnTo>
                  <a:lnTo>
                    <a:pt x="701675" y="3803650"/>
                  </a:lnTo>
                  <a:lnTo>
                    <a:pt x="688975" y="3832225"/>
                  </a:lnTo>
                  <a:lnTo>
                    <a:pt x="676275" y="3857625"/>
                  </a:lnTo>
                  <a:lnTo>
                    <a:pt x="669925" y="3914775"/>
                  </a:lnTo>
                  <a:lnTo>
                    <a:pt x="657225" y="3981450"/>
                  </a:lnTo>
                  <a:lnTo>
                    <a:pt x="644525" y="4051300"/>
                  </a:lnTo>
                  <a:lnTo>
                    <a:pt x="628650" y="4124325"/>
                  </a:lnTo>
                  <a:lnTo>
                    <a:pt x="609600" y="4194175"/>
                  </a:lnTo>
                  <a:lnTo>
                    <a:pt x="593725" y="4254500"/>
                  </a:lnTo>
                  <a:lnTo>
                    <a:pt x="577850" y="4298950"/>
                  </a:lnTo>
                  <a:lnTo>
                    <a:pt x="568325" y="4330700"/>
                  </a:lnTo>
                  <a:lnTo>
                    <a:pt x="561975" y="4349750"/>
                  </a:lnTo>
                  <a:lnTo>
                    <a:pt x="558800" y="4352925"/>
                  </a:lnTo>
                  <a:lnTo>
                    <a:pt x="561975" y="4346575"/>
                  </a:lnTo>
                  <a:lnTo>
                    <a:pt x="565150" y="4330700"/>
                  </a:lnTo>
                  <a:lnTo>
                    <a:pt x="571500" y="4311650"/>
                  </a:lnTo>
                  <a:lnTo>
                    <a:pt x="574675" y="4289425"/>
                  </a:lnTo>
                  <a:lnTo>
                    <a:pt x="577850" y="4264025"/>
                  </a:lnTo>
                  <a:lnTo>
                    <a:pt x="577850" y="4244975"/>
                  </a:lnTo>
                  <a:lnTo>
                    <a:pt x="574675" y="4225925"/>
                  </a:lnTo>
                  <a:lnTo>
                    <a:pt x="565150" y="4216400"/>
                  </a:lnTo>
                  <a:lnTo>
                    <a:pt x="565150" y="4222750"/>
                  </a:lnTo>
                  <a:lnTo>
                    <a:pt x="561975" y="4229100"/>
                  </a:lnTo>
                  <a:lnTo>
                    <a:pt x="561975" y="4235450"/>
                  </a:lnTo>
                  <a:lnTo>
                    <a:pt x="558800" y="4238625"/>
                  </a:lnTo>
                  <a:lnTo>
                    <a:pt x="555625" y="4241800"/>
                  </a:lnTo>
                  <a:lnTo>
                    <a:pt x="552450" y="4244975"/>
                  </a:lnTo>
                  <a:lnTo>
                    <a:pt x="527050" y="4308475"/>
                  </a:lnTo>
                  <a:lnTo>
                    <a:pt x="492125" y="4368800"/>
                  </a:lnTo>
                  <a:lnTo>
                    <a:pt x="454025" y="4419600"/>
                  </a:lnTo>
                  <a:lnTo>
                    <a:pt x="406400" y="4464050"/>
                  </a:lnTo>
                  <a:lnTo>
                    <a:pt x="349250" y="4495800"/>
                  </a:lnTo>
                  <a:lnTo>
                    <a:pt x="285750" y="4521200"/>
                  </a:lnTo>
                  <a:lnTo>
                    <a:pt x="206375" y="4533900"/>
                  </a:lnTo>
                  <a:lnTo>
                    <a:pt x="180975" y="4549775"/>
                  </a:lnTo>
                  <a:lnTo>
                    <a:pt x="149225" y="4556125"/>
                  </a:lnTo>
                  <a:lnTo>
                    <a:pt x="114300" y="4565650"/>
                  </a:lnTo>
                  <a:lnTo>
                    <a:pt x="82550" y="4575175"/>
                  </a:lnTo>
                  <a:lnTo>
                    <a:pt x="57150" y="4591050"/>
                  </a:lnTo>
                  <a:lnTo>
                    <a:pt x="41275" y="4616450"/>
                  </a:lnTo>
                  <a:lnTo>
                    <a:pt x="63500" y="4616450"/>
                  </a:lnTo>
                  <a:lnTo>
                    <a:pt x="85725" y="4616450"/>
                  </a:lnTo>
                  <a:lnTo>
                    <a:pt x="101600" y="4622800"/>
                  </a:lnTo>
                  <a:lnTo>
                    <a:pt x="107950" y="4635500"/>
                  </a:lnTo>
                  <a:lnTo>
                    <a:pt x="111125" y="4657725"/>
                  </a:lnTo>
                  <a:lnTo>
                    <a:pt x="82550" y="4657725"/>
                  </a:lnTo>
                  <a:lnTo>
                    <a:pt x="60325" y="4664075"/>
                  </a:lnTo>
                  <a:lnTo>
                    <a:pt x="41275" y="4673600"/>
                  </a:lnTo>
                  <a:lnTo>
                    <a:pt x="22225" y="4679950"/>
                  </a:lnTo>
                  <a:lnTo>
                    <a:pt x="0" y="4686300"/>
                  </a:lnTo>
                  <a:lnTo>
                    <a:pt x="0" y="4921250"/>
                  </a:lnTo>
                  <a:lnTo>
                    <a:pt x="0" y="5153025"/>
                  </a:lnTo>
                  <a:lnTo>
                    <a:pt x="28575" y="5143500"/>
                  </a:lnTo>
                  <a:lnTo>
                    <a:pt x="53975" y="5121275"/>
                  </a:lnTo>
                  <a:lnTo>
                    <a:pt x="73025" y="5092700"/>
                  </a:lnTo>
                  <a:lnTo>
                    <a:pt x="95250" y="5057775"/>
                  </a:lnTo>
                  <a:lnTo>
                    <a:pt x="114300" y="5026025"/>
                  </a:lnTo>
                  <a:lnTo>
                    <a:pt x="133350" y="4997450"/>
                  </a:lnTo>
                  <a:lnTo>
                    <a:pt x="152400" y="4975225"/>
                  </a:lnTo>
                  <a:lnTo>
                    <a:pt x="174625" y="4959350"/>
                  </a:lnTo>
                  <a:lnTo>
                    <a:pt x="203200" y="4959350"/>
                  </a:lnTo>
                  <a:lnTo>
                    <a:pt x="234950" y="4975225"/>
                  </a:lnTo>
                  <a:lnTo>
                    <a:pt x="190500" y="5016500"/>
                  </a:lnTo>
                  <a:lnTo>
                    <a:pt x="155575" y="5067300"/>
                  </a:lnTo>
                  <a:lnTo>
                    <a:pt x="120650" y="5118100"/>
                  </a:lnTo>
                  <a:lnTo>
                    <a:pt x="85725" y="5165725"/>
                  </a:lnTo>
                  <a:lnTo>
                    <a:pt x="47625" y="5213350"/>
                  </a:lnTo>
                  <a:lnTo>
                    <a:pt x="0" y="5251450"/>
                  </a:lnTo>
                  <a:lnTo>
                    <a:pt x="0" y="5327650"/>
                  </a:lnTo>
                  <a:lnTo>
                    <a:pt x="0" y="5403850"/>
                  </a:lnTo>
                  <a:lnTo>
                    <a:pt x="3175" y="5407025"/>
                  </a:lnTo>
                  <a:lnTo>
                    <a:pt x="9525" y="5410200"/>
                  </a:lnTo>
                  <a:lnTo>
                    <a:pt x="993775" y="5410200"/>
                  </a:lnTo>
                  <a:lnTo>
                    <a:pt x="904875" y="5308600"/>
                  </a:lnTo>
                  <a:lnTo>
                    <a:pt x="812800" y="5210175"/>
                  </a:lnTo>
                  <a:lnTo>
                    <a:pt x="720725" y="5118100"/>
                  </a:lnTo>
                  <a:lnTo>
                    <a:pt x="638175" y="5022850"/>
                  </a:lnTo>
                  <a:lnTo>
                    <a:pt x="565150" y="4933950"/>
                  </a:lnTo>
                  <a:lnTo>
                    <a:pt x="568325" y="4927600"/>
                  </a:lnTo>
                  <a:lnTo>
                    <a:pt x="574675" y="4921250"/>
                  </a:lnTo>
                  <a:lnTo>
                    <a:pt x="577850" y="4914900"/>
                  </a:lnTo>
                  <a:lnTo>
                    <a:pt x="584200" y="4908550"/>
                  </a:lnTo>
                  <a:lnTo>
                    <a:pt x="593725" y="4905375"/>
                  </a:lnTo>
                  <a:lnTo>
                    <a:pt x="688975" y="5010150"/>
                  </a:lnTo>
                  <a:lnTo>
                    <a:pt x="781050" y="5118100"/>
                  </a:lnTo>
                  <a:lnTo>
                    <a:pt x="876300" y="5222875"/>
                  </a:lnTo>
                  <a:lnTo>
                    <a:pt x="977900" y="5321300"/>
                  </a:lnTo>
                  <a:lnTo>
                    <a:pt x="949325" y="5251450"/>
                  </a:lnTo>
                  <a:lnTo>
                    <a:pt x="917575" y="5181600"/>
                  </a:lnTo>
                  <a:lnTo>
                    <a:pt x="885825" y="5111750"/>
                  </a:lnTo>
                  <a:lnTo>
                    <a:pt x="857250" y="5041900"/>
                  </a:lnTo>
                  <a:lnTo>
                    <a:pt x="831850" y="4965700"/>
                  </a:lnTo>
                  <a:lnTo>
                    <a:pt x="812800" y="4886325"/>
                  </a:lnTo>
                  <a:lnTo>
                    <a:pt x="803275" y="4797425"/>
                  </a:lnTo>
                  <a:lnTo>
                    <a:pt x="800100" y="4699000"/>
                  </a:lnTo>
                  <a:lnTo>
                    <a:pt x="765175" y="4632325"/>
                  </a:lnTo>
                  <a:lnTo>
                    <a:pt x="746125" y="4562475"/>
                  </a:lnTo>
                  <a:lnTo>
                    <a:pt x="739775" y="4489450"/>
                  </a:lnTo>
                  <a:lnTo>
                    <a:pt x="742950" y="4413250"/>
                  </a:lnTo>
                  <a:lnTo>
                    <a:pt x="752475" y="4340225"/>
                  </a:lnTo>
                  <a:lnTo>
                    <a:pt x="768350" y="4270375"/>
                  </a:lnTo>
                  <a:lnTo>
                    <a:pt x="784225" y="4206875"/>
                  </a:lnTo>
                  <a:lnTo>
                    <a:pt x="800100" y="4146550"/>
                  </a:lnTo>
                  <a:lnTo>
                    <a:pt x="803275" y="4140200"/>
                  </a:lnTo>
                  <a:lnTo>
                    <a:pt x="809625" y="4133850"/>
                  </a:lnTo>
                  <a:lnTo>
                    <a:pt x="812800" y="4127500"/>
                  </a:lnTo>
                  <a:lnTo>
                    <a:pt x="819150" y="4121150"/>
                  </a:lnTo>
                  <a:lnTo>
                    <a:pt x="825500" y="4114800"/>
                  </a:lnTo>
                  <a:lnTo>
                    <a:pt x="828675" y="4105275"/>
                  </a:lnTo>
                  <a:lnTo>
                    <a:pt x="885825" y="4114800"/>
                  </a:lnTo>
                  <a:lnTo>
                    <a:pt x="939800" y="4111625"/>
                  </a:lnTo>
                  <a:lnTo>
                    <a:pt x="993775" y="4095750"/>
                  </a:lnTo>
                  <a:lnTo>
                    <a:pt x="1041400" y="4073525"/>
                  </a:lnTo>
                  <a:lnTo>
                    <a:pt x="1085850" y="4044950"/>
                  </a:lnTo>
                  <a:lnTo>
                    <a:pt x="1127125" y="4019550"/>
                  </a:lnTo>
                  <a:lnTo>
                    <a:pt x="1171575" y="3994150"/>
                  </a:lnTo>
                  <a:lnTo>
                    <a:pt x="1212850" y="3975100"/>
                  </a:lnTo>
                  <a:lnTo>
                    <a:pt x="1254125" y="3968750"/>
                  </a:lnTo>
                  <a:lnTo>
                    <a:pt x="1219200" y="4035425"/>
                  </a:lnTo>
                  <a:lnTo>
                    <a:pt x="1206500" y="4102100"/>
                  </a:lnTo>
                  <a:lnTo>
                    <a:pt x="1209675" y="4165600"/>
                  </a:lnTo>
                  <a:lnTo>
                    <a:pt x="1225550" y="4229100"/>
                  </a:lnTo>
                  <a:lnTo>
                    <a:pt x="1254125" y="4289425"/>
                  </a:lnTo>
                  <a:lnTo>
                    <a:pt x="1292225" y="4346575"/>
                  </a:lnTo>
                  <a:lnTo>
                    <a:pt x="1336675" y="4397375"/>
                  </a:lnTo>
                  <a:lnTo>
                    <a:pt x="1384300" y="4448175"/>
                  </a:lnTo>
                  <a:lnTo>
                    <a:pt x="1431925" y="4495800"/>
                  </a:lnTo>
                  <a:lnTo>
                    <a:pt x="1476375" y="4537075"/>
                  </a:lnTo>
                  <a:lnTo>
                    <a:pt x="1517650" y="4575175"/>
                  </a:lnTo>
                  <a:lnTo>
                    <a:pt x="1543050" y="4581525"/>
                  </a:lnTo>
                  <a:lnTo>
                    <a:pt x="1562100" y="4591050"/>
                  </a:lnTo>
                  <a:lnTo>
                    <a:pt x="1581150" y="4603750"/>
                  </a:lnTo>
                  <a:lnTo>
                    <a:pt x="1600200" y="4616450"/>
                  </a:lnTo>
                  <a:lnTo>
                    <a:pt x="1638300" y="4635500"/>
                  </a:lnTo>
                  <a:lnTo>
                    <a:pt x="1676400" y="4654550"/>
                  </a:lnTo>
                  <a:lnTo>
                    <a:pt x="1717675" y="4673600"/>
                  </a:lnTo>
                  <a:lnTo>
                    <a:pt x="1749425" y="4699000"/>
                  </a:lnTo>
                  <a:lnTo>
                    <a:pt x="1838325" y="4721225"/>
                  </a:lnTo>
                  <a:lnTo>
                    <a:pt x="1924050" y="4746625"/>
                  </a:lnTo>
                  <a:lnTo>
                    <a:pt x="2012950" y="4768850"/>
                  </a:lnTo>
                  <a:lnTo>
                    <a:pt x="2066925" y="4775200"/>
                  </a:lnTo>
                  <a:lnTo>
                    <a:pt x="2124075" y="4778375"/>
                  </a:lnTo>
                  <a:lnTo>
                    <a:pt x="2181225" y="4778375"/>
                  </a:lnTo>
                  <a:lnTo>
                    <a:pt x="2235200" y="4778375"/>
                  </a:lnTo>
                  <a:lnTo>
                    <a:pt x="2279650" y="4781550"/>
                  </a:lnTo>
                  <a:lnTo>
                    <a:pt x="2317750" y="4787900"/>
                  </a:lnTo>
                  <a:lnTo>
                    <a:pt x="2343150" y="4797425"/>
                  </a:lnTo>
                  <a:lnTo>
                    <a:pt x="2346325" y="4775200"/>
                  </a:lnTo>
                  <a:lnTo>
                    <a:pt x="2352675" y="4743450"/>
                  </a:lnTo>
                  <a:lnTo>
                    <a:pt x="2371725" y="4714875"/>
                  </a:lnTo>
                  <a:lnTo>
                    <a:pt x="2406650" y="4727575"/>
                  </a:lnTo>
                  <a:lnTo>
                    <a:pt x="2441575" y="4727575"/>
                  </a:lnTo>
                  <a:lnTo>
                    <a:pt x="2473325" y="4714875"/>
                  </a:lnTo>
                  <a:lnTo>
                    <a:pt x="2501900" y="4695825"/>
                  </a:lnTo>
                  <a:lnTo>
                    <a:pt x="2533650" y="4676775"/>
                  </a:lnTo>
                  <a:lnTo>
                    <a:pt x="2568575" y="4664075"/>
                  </a:lnTo>
                  <a:lnTo>
                    <a:pt x="2606675" y="4657725"/>
                  </a:lnTo>
                  <a:lnTo>
                    <a:pt x="2597150" y="4645025"/>
                  </a:lnTo>
                  <a:lnTo>
                    <a:pt x="2587625" y="4645025"/>
                  </a:lnTo>
                  <a:lnTo>
                    <a:pt x="2574925" y="4651375"/>
                  </a:lnTo>
                  <a:lnTo>
                    <a:pt x="2559050" y="4657725"/>
                  </a:lnTo>
                  <a:lnTo>
                    <a:pt x="2543175" y="4660900"/>
                  </a:lnTo>
                  <a:lnTo>
                    <a:pt x="2524125" y="4657725"/>
                  </a:lnTo>
                  <a:lnTo>
                    <a:pt x="2549525" y="4648200"/>
                  </a:lnTo>
                  <a:lnTo>
                    <a:pt x="2574925" y="4632325"/>
                  </a:lnTo>
                  <a:lnTo>
                    <a:pt x="2600325" y="4619625"/>
                  </a:lnTo>
                  <a:lnTo>
                    <a:pt x="2625725" y="4606925"/>
                  </a:lnTo>
                  <a:lnTo>
                    <a:pt x="2660650" y="4603750"/>
                  </a:lnTo>
                  <a:lnTo>
                    <a:pt x="2654300" y="4622800"/>
                  </a:lnTo>
                  <a:lnTo>
                    <a:pt x="2660650" y="4632325"/>
                  </a:lnTo>
                  <a:lnTo>
                    <a:pt x="2673350" y="4632325"/>
                  </a:lnTo>
                  <a:lnTo>
                    <a:pt x="2692400" y="4625975"/>
                  </a:lnTo>
                  <a:lnTo>
                    <a:pt x="2717800" y="4616450"/>
                  </a:lnTo>
                  <a:lnTo>
                    <a:pt x="2746375" y="4600575"/>
                  </a:lnTo>
                  <a:lnTo>
                    <a:pt x="2774950" y="4584700"/>
                  </a:lnTo>
                  <a:lnTo>
                    <a:pt x="2806700" y="4568825"/>
                  </a:lnTo>
                  <a:lnTo>
                    <a:pt x="2838450" y="4556125"/>
                  </a:lnTo>
                  <a:lnTo>
                    <a:pt x="2867025" y="4546600"/>
                  </a:lnTo>
                  <a:lnTo>
                    <a:pt x="2889250" y="4543425"/>
                  </a:lnTo>
                  <a:lnTo>
                    <a:pt x="2908300" y="4546600"/>
                  </a:lnTo>
                  <a:lnTo>
                    <a:pt x="2914650" y="4584700"/>
                  </a:lnTo>
                  <a:lnTo>
                    <a:pt x="2917825" y="4622800"/>
                  </a:lnTo>
                  <a:lnTo>
                    <a:pt x="2924175" y="4657725"/>
                  </a:lnTo>
                  <a:lnTo>
                    <a:pt x="2924175" y="4686300"/>
                  </a:lnTo>
                  <a:lnTo>
                    <a:pt x="2952750" y="4676775"/>
                  </a:lnTo>
                  <a:lnTo>
                    <a:pt x="2981325" y="4660900"/>
                  </a:lnTo>
                  <a:lnTo>
                    <a:pt x="3009900" y="4648200"/>
                  </a:lnTo>
                  <a:lnTo>
                    <a:pt x="3038475" y="4635500"/>
                  </a:lnTo>
                  <a:lnTo>
                    <a:pt x="3073400" y="4629150"/>
                  </a:lnTo>
                  <a:lnTo>
                    <a:pt x="3095625" y="4622800"/>
                  </a:lnTo>
                  <a:lnTo>
                    <a:pt x="3111500" y="4629150"/>
                  </a:lnTo>
                  <a:lnTo>
                    <a:pt x="3127375" y="4651375"/>
                  </a:lnTo>
                  <a:lnTo>
                    <a:pt x="3143250" y="4683125"/>
                  </a:lnTo>
                  <a:lnTo>
                    <a:pt x="3155950" y="4724400"/>
                  </a:lnTo>
                  <a:lnTo>
                    <a:pt x="3168650" y="4768850"/>
                  </a:lnTo>
                  <a:lnTo>
                    <a:pt x="3184525" y="4816475"/>
                  </a:lnTo>
                  <a:lnTo>
                    <a:pt x="3200400" y="4864100"/>
                  </a:lnTo>
                  <a:lnTo>
                    <a:pt x="3219450" y="4905375"/>
                  </a:lnTo>
                  <a:lnTo>
                    <a:pt x="3241675" y="4940300"/>
                  </a:lnTo>
                  <a:lnTo>
                    <a:pt x="3267075" y="4965700"/>
                  </a:lnTo>
                  <a:lnTo>
                    <a:pt x="3295650" y="4975225"/>
                  </a:lnTo>
                  <a:lnTo>
                    <a:pt x="3295650" y="5022850"/>
                  </a:lnTo>
                  <a:lnTo>
                    <a:pt x="3295650" y="5070475"/>
                  </a:lnTo>
                  <a:lnTo>
                    <a:pt x="3333750" y="5099050"/>
                  </a:lnTo>
                  <a:lnTo>
                    <a:pt x="3359150" y="5133975"/>
                  </a:lnTo>
                  <a:lnTo>
                    <a:pt x="3378200" y="5175250"/>
                  </a:lnTo>
                  <a:lnTo>
                    <a:pt x="3390900" y="5219700"/>
                  </a:lnTo>
                  <a:lnTo>
                    <a:pt x="3400425" y="5267325"/>
                  </a:lnTo>
                  <a:lnTo>
                    <a:pt x="3409950" y="5318125"/>
                  </a:lnTo>
                  <a:lnTo>
                    <a:pt x="3416300" y="5365750"/>
                  </a:lnTo>
                  <a:lnTo>
                    <a:pt x="3429000" y="5410200"/>
                  </a:lnTo>
                  <a:close/>
                  <a:moveTo>
                    <a:pt x="577850" y="4905375"/>
                  </a:moveTo>
                  <a:lnTo>
                    <a:pt x="549275" y="4908550"/>
                  </a:lnTo>
                  <a:lnTo>
                    <a:pt x="530225" y="4905375"/>
                  </a:lnTo>
                  <a:lnTo>
                    <a:pt x="517525" y="4892675"/>
                  </a:lnTo>
                  <a:lnTo>
                    <a:pt x="508000" y="4873625"/>
                  </a:lnTo>
                  <a:lnTo>
                    <a:pt x="501650" y="4854575"/>
                  </a:lnTo>
                  <a:lnTo>
                    <a:pt x="498475" y="4832350"/>
                  </a:lnTo>
                  <a:lnTo>
                    <a:pt x="492125" y="4813300"/>
                  </a:lnTo>
                  <a:lnTo>
                    <a:pt x="482600" y="4797425"/>
                  </a:lnTo>
                  <a:lnTo>
                    <a:pt x="482600" y="4803775"/>
                  </a:lnTo>
                  <a:lnTo>
                    <a:pt x="482600" y="4810125"/>
                  </a:lnTo>
                  <a:lnTo>
                    <a:pt x="482600" y="4819650"/>
                  </a:lnTo>
                  <a:lnTo>
                    <a:pt x="479425" y="4826000"/>
                  </a:lnTo>
                  <a:lnTo>
                    <a:pt x="479425" y="4832350"/>
                  </a:lnTo>
                  <a:lnTo>
                    <a:pt x="473075" y="4835525"/>
                  </a:lnTo>
                  <a:lnTo>
                    <a:pt x="469900" y="4838700"/>
                  </a:lnTo>
                  <a:lnTo>
                    <a:pt x="460375" y="4841875"/>
                  </a:lnTo>
                  <a:lnTo>
                    <a:pt x="457200" y="4845050"/>
                  </a:lnTo>
                  <a:lnTo>
                    <a:pt x="454025" y="4854575"/>
                  </a:lnTo>
                  <a:lnTo>
                    <a:pt x="454025" y="4864100"/>
                  </a:lnTo>
                  <a:lnTo>
                    <a:pt x="431800" y="4860925"/>
                  </a:lnTo>
                  <a:lnTo>
                    <a:pt x="415925" y="4845050"/>
                  </a:lnTo>
                  <a:lnTo>
                    <a:pt x="403225" y="4822825"/>
                  </a:lnTo>
                  <a:lnTo>
                    <a:pt x="400050" y="4800600"/>
                  </a:lnTo>
                  <a:lnTo>
                    <a:pt x="403225" y="4775200"/>
                  </a:lnTo>
                  <a:lnTo>
                    <a:pt x="412750" y="4756150"/>
                  </a:lnTo>
                  <a:lnTo>
                    <a:pt x="409575" y="4727575"/>
                  </a:lnTo>
                  <a:lnTo>
                    <a:pt x="406400" y="4695825"/>
                  </a:lnTo>
                  <a:lnTo>
                    <a:pt x="400050" y="4664075"/>
                  </a:lnTo>
                  <a:lnTo>
                    <a:pt x="400050" y="4632325"/>
                  </a:lnTo>
                  <a:lnTo>
                    <a:pt x="400050" y="4603750"/>
                  </a:lnTo>
                  <a:lnTo>
                    <a:pt x="409575" y="4581525"/>
                  </a:lnTo>
                  <a:lnTo>
                    <a:pt x="428625" y="4562475"/>
                  </a:lnTo>
                  <a:lnTo>
                    <a:pt x="425450" y="4584700"/>
                  </a:lnTo>
                  <a:lnTo>
                    <a:pt x="431800" y="4600575"/>
                  </a:lnTo>
                  <a:lnTo>
                    <a:pt x="441325" y="4613275"/>
                  </a:lnTo>
                  <a:lnTo>
                    <a:pt x="454025" y="4622800"/>
                  </a:lnTo>
                  <a:lnTo>
                    <a:pt x="463550" y="4632325"/>
                  </a:lnTo>
                  <a:lnTo>
                    <a:pt x="469900" y="4648200"/>
                  </a:lnTo>
                  <a:lnTo>
                    <a:pt x="469900" y="4670425"/>
                  </a:lnTo>
                  <a:lnTo>
                    <a:pt x="473075" y="4702175"/>
                  </a:lnTo>
                  <a:lnTo>
                    <a:pt x="485775" y="4724400"/>
                  </a:lnTo>
                  <a:lnTo>
                    <a:pt x="495300" y="4749800"/>
                  </a:lnTo>
                  <a:lnTo>
                    <a:pt x="495300" y="4781550"/>
                  </a:lnTo>
                  <a:lnTo>
                    <a:pt x="511175" y="4800600"/>
                  </a:lnTo>
                  <a:lnTo>
                    <a:pt x="530225" y="4816475"/>
                  </a:lnTo>
                  <a:lnTo>
                    <a:pt x="549275" y="4832350"/>
                  </a:lnTo>
                  <a:lnTo>
                    <a:pt x="568325" y="4848225"/>
                  </a:lnTo>
                  <a:lnTo>
                    <a:pt x="577850" y="4873625"/>
                  </a:lnTo>
                  <a:lnTo>
                    <a:pt x="577850" y="4905375"/>
                  </a:lnTo>
                  <a:close/>
                  <a:moveTo>
                    <a:pt x="965200" y="2673350"/>
                  </a:moveTo>
                  <a:lnTo>
                    <a:pt x="958850" y="2578100"/>
                  </a:lnTo>
                  <a:lnTo>
                    <a:pt x="955675" y="2495550"/>
                  </a:lnTo>
                  <a:lnTo>
                    <a:pt x="952500" y="2425700"/>
                  </a:lnTo>
                  <a:lnTo>
                    <a:pt x="952500" y="2362200"/>
                  </a:lnTo>
                  <a:lnTo>
                    <a:pt x="952500" y="2301875"/>
                  </a:lnTo>
                  <a:lnTo>
                    <a:pt x="971550" y="2368550"/>
                  </a:lnTo>
                  <a:lnTo>
                    <a:pt x="984250" y="2438400"/>
                  </a:lnTo>
                  <a:lnTo>
                    <a:pt x="990600" y="2514600"/>
                  </a:lnTo>
                  <a:lnTo>
                    <a:pt x="984250" y="2590800"/>
                  </a:lnTo>
                  <a:lnTo>
                    <a:pt x="965200" y="2673350"/>
                  </a:lnTo>
                  <a:close/>
                  <a:moveTo>
                    <a:pt x="3362325" y="1060450"/>
                  </a:moveTo>
                  <a:lnTo>
                    <a:pt x="3368675" y="1060450"/>
                  </a:lnTo>
                  <a:lnTo>
                    <a:pt x="3371850" y="1057275"/>
                  </a:lnTo>
                  <a:lnTo>
                    <a:pt x="3375025" y="1057275"/>
                  </a:lnTo>
                  <a:lnTo>
                    <a:pt x="3378200" y="1050925"/>
                  </a:lnTo>
                  <a:lnTo>
                    <a:pt x="3378200" y="1047750"/>
                  </a:lnTo>
                  <a:lnTo>
                    <a:pt x="3368675" y="1044575"/>
                  </a:lnTo>
                  <a:lnTo>
                    <a:pt x="3362325" y="1044575"/>
                  </a:lnTo>
                  <a:lnTo>
                    <a:pt x="3352800" y="1047750"/>
                  </a:lnTo>
                  <a:lnTo>
                    <a:pt x="3346450" y="1047750"/>
                  </a:lnTo>
                  <a:lnTo>
                    <a:pt x="3340100" y="1050925"/>
                  </a:lnTo>
                  <a:lnTo>
                    <a:pt x="3333750" y="1054100"/>
                  </a:lnTo>
                  <a:lnTo>
                    <a:pt x="3327400" y="1054100"/>
                  </a:lnTo>
                  <a:lnTo>
                    <a:pt x="3324225" y="1057275"/>
                  </a:lnTo>
                  <a:lnTo>
                    <a:pt x="3324225" y="1057275"/>
                  </a:lnTo>
                  <a:lnTo>
                    <a:pt x="3324225" y="1054100"/>
                  </a:lnTo>
                  <a:lnTo>
                    <a:pt x="3330575" y="1050925"/>
                  </a:lnTo>
                  <a:lnTo>
                    <a:pt x="3336925" y="1047750"/>
                  </a:lnTo>
                  <a:lnTo>
                    <a:pt x="3336925" y="1041400"/>
                  </a:lnTo>
                  <a:lnTo>
                    <a:pt x="3340100" y="1035050"/>
                  </a:lnTo>
                  <a:lnTo>
                    <a:pt x="3346450" y="1031875"/>
                  </a:lnTo>
                  <a:lnTo>
                    <a:pt x="3352800" y="1028700"/>
                  </a:lnTo>
                  <a:lnTo>
                    <a:pt x="3355975" y="1028700"/>
                  </a:lnTo>
                  <a:lnTo>
                    <a:pt x="3362325" y="1025525"/>
                  </a:lnTo>
                  <a:lnTo>
                    <a:pt x="3362325" y="1019175"/>
                  </a:lnTo>
                  <a:lnTo>
                    <a:pt x="3359150" y="1019175"/>
                  </a:lnTo>
                  <a:lnTo>
                    <a:pt x="3355975" y="1016000"/>
                  </a:lnTo>
                  <a:lnTo>
                    <a:pt x="3352800" y="1016000"/>
                  </a:lnTo>
                  <a:lnTo>
                    <a:pt x="3349625" y="1009650"/>
                  </a:lnTo>
                  <a:lnTo>
                    <a:pt x="3349625" y="1006475"/>
                  </a:lnTo>
                  <a:lnTo>
                    <a:pt x="3368675" y="1006475"/>
                  </a:lnTo>
                  <a:lnTo>
                    <a:pt x="3381375" y="1016000"/>
                  </a:lnTo>
                  <a:lnTo>
                    <a:pt x="3387725" y="1035050"/>
                  </a:lnTo>
                  <a:lnTo>
                    <a:pt x="3387725" y="1050925"/>
                  </a:lnTo>
                  <a:lnTo>
                    <a:pt x="3381375" y="1066800"/>
                  </a:lnTo>
                  <a:lnTo>
                    <a:pt x="3375025" y="1069975"/>
                  </a:lnTo>
                  <a:lnTo>
                    <a:pt x="3362325" y="1060450"/>
                  </a:lnTo>
                  <a:close/>
                  <a:moveTo>
                    <a:pt x="3378200" y="1571625"/>
                  </a:moveTo>
                  <a:lnTo>
                    <a:pt x="3384550" y="1581150"/>
                  </a:lnTo>
                  <a:lnTo>
                    <a:pt x="3397250" y="1590675"/>
                  </a:lnTo>
                  <a:lnTo>
                    <a:pt x="3409950" y="1600200"/>
                  </a:lnTo>
                  <a:lnTo>
                    <a:pt x="3422650" y="1609725"/>
                  </a:lnTo>
                  <a:lnTo>
                    <a:pt x="3425825" y="1619250"/>
                  </a:lnTo>
                  <a:lnTo>
                    <a:pt x="3419475" y="1625600"/>
                  </a:lnTo>
                  <a:lnTo>
                    <a:pt x="3406775" y="1622425"/>
                  </a:lnTo>
                  <a:lnTo>
                    <a:pt x="3390900" y="1619250"/>
                  </a:lnTo>
                  <a:lnTo>
                    <a:pt x="3375025" y="1612900"/>
                  </a:lnTo>
                  <a:lnTo>
                    <a:pt x="3365500" y="1603375"/>
                  </a:lnTo>
                  <a:lnTo>
                    <a:pt x="3365500" y="1590675"/>
                  </a:lnTo>
                  <a:lnTo>
                    <a:pt x="3378200" y="1571625"/>
                  </a:lnTo>
                  <a:close/>
                  <a:moveTo>
                    <a:pt x="3213100" y="1225550"/>
                  </a:moveTo>
                  <a:lnTo>
                    <a:pt x="3216275" y="1203325"/>
                  </a:lnTo>
                  <a:lnTo>
                    <a:pt x="3225800" y="1184275"/>
                  </a:lnTo>
                  <a:lnTo>
                    <a:pt x="3238500" y="1171575"/>
                  </a:lnTo>
                  <a:lnTo>
                    <a:pt x="3238500" y="1193800"/>
                  </a:lnTo>
                  <a:lnTo>
                    <a:pt x="3248025" y="1203325"/>
                  </a:lnTo>
                  <a:lnTo>
                    <a:pt x="3257550" y="1206500"/>
                  </a:lnTo>
                  <a:lnTo>
                    <a:pt x="3273425" y="1206500"/>
                  </a:lnTo>
                  <a:lnTo>
                    <a:pt x="3292475" y="1206500"/>
                  </a:lnTo>
                  <a:lnTo>
                    <a:pt x="3308350" y="1212850"/>
                  </a:lnTo>
                  <a:lnTo>
                    <a:pt x="3321050" y="1225550"/>
                  </a:lnTo>
                  <a:lnTo>
                    <a:pt x="3324225" y="1212850"/>
                  </a:lnTo>
                  <a:lnTo>
                    <a:pt x="3327400" y="1203325"/>
                  </a:lnTo>
                  <a:lnTo>
                    <a:pt x="3330575" y="1193800"/>
                  </a:lnTo>
                  <a:lnTo>
                    <a:pt x="3336925" y="1184275"/>
                  </a:lnTo>
                  <a:lnTo>
                    <a:pt x="3324225" y="1193800"/>
                  </a:lnTo>
                  <a:lnTo>
                    <a:pt x="3314700" y="1193800"/>
                  </a:lnTo>
                  <a:lnTo>
                    <a:pt x="3308350" y="1190625"/>
                  </a:lnTo>
                  <a:lnTo>
                    <a:pt x="3298825" y="1187450"/>
                  </a:lnTo>
                  <a:lnTo>
                    <a:pt x="3279775" y="1184275"/>
                  </a:lnTo>
                  <a:lnTo>
                    <a:pt x="3286125" y="1158875"/>
                  </a:lnTo>
                  <a:lnTo>
                    <a:pt x="3276600" y="1136650"/>
                  </a:lnTo>
                  <a:lnTo>
                    <a:pt x="3263900" y="1120775"/>
                  </a:lnTo>
                  <a:lnTo>
                    <a:pt x="3251200" y="1108075"/>
                  </a:lnTo>
                  <a:lnTo>
                    <a:pt x="3244850" y="1095375"/>
                  </a:lnTo>
                  <a:lnTo>
                    <a:pt x="3248025" y="1085850"/>
                  </a:lnTo>
                  <a:lnTo>
                    <a:pt x="3267075" y="1073150"/>
                  </a:lnTo>
                  <a:lnTo>
                    <a:pt x="3267075" y="1092200"/>
                  </a:lnTo>
                  <a:lnTo>
                    <a:pt x="3279775" y="1101725"/>
                  </a:lnTo>
                  <a:lnTo>
                    <a:pt x="3295650" y="1104900"/>
                  </a:lnTo>
                  <a:lnTo>
                    <a:pt x="3317875" y="1104900"/>
                  </a:lnTo>
                  <a:lnTo>
                    <a:pt x="3336925" y="1098550"/>
                  </a:lnTo>
                  <a:lnTo>
                    <a:pt x="3352800" y="1092200"/>
                  </a:lnTo>
                  <a:lnTo>
                    <a:pt x="3362325" y="1089025"/>
                  </a:lnTo>
                  <a:lnTo>
                    <a:pt x="3359150" y="1111250"/>
                  </a:lnTo>
                  <a:lnTo>
                    <a:pt x="3362325" y="1123950"/>
                  </a:lnTo>
                  <a:lnTo>
                    <a:pt x="3368675" y="1130300"/>
                  </a:lnTo>
                  <a:lnTo>
                    <a:pt x="3381375" y="1133475"/>
                  </a:lnTo>
                  <a:lnTo>
                    <a:pt x="3394075" y="1130300"/>
                  </a:lnTo>
                  <a:lnTo>
                    <a:pt x="3403600" y="1130300"/>
                  </a:lnTo>
                  <a:lnTo>
                    <a:pt x="3413125" y="1130300"/>
                  </a:lnTo>
                  <a:lnTo>
                    <a:pt x="3416300" y="1136650"/>
                  </a:lnTo>
                  <a:lnTo>
                    <a:pt x="3416300" y="1149350"/>
                  </a:lnTo>
                  <a:lnTo>
                    <a:pt x="3403600" y="1171575"/>
                  </a:lnTo>
                  <a:lnTo>
                    <a:pt x="3397250" y="1165225"/>
                  </a:lnTo>
                  <a:lnTo>
                    <a:pt x="3378200" y="1162050"/>
                  </a:lnTo>
                  <a:lnTo>
                    <a:pt x="3359150" y="1165225"/>
                  </a:lnTo>
                  <a:lnTo>
                    <a:pt x="3349625" y="1171575"/>
                  </a:lnTo>
                  <a:lnTo>
                    <a:pt x="3359150" y="1181100"/>
                  </a:lnTo>
                  <a:lnTo>
                    <a:pt x="3371850" y="1184275"/>
                  </a:lnTo>
                  <a:lnTo>
                    <a:pt x="3384550" y="1181100"/>
                  </a:lnTo>
                  <a:lnTo>
                    <a:pt x="3397250" y="1177925"/>
                  </a:lnTo>
                  <a:lnTo>
                    <a:pt x="3406775" y="1174750"/>
                  </a:lnTo>
                  <a:lnTo>
                    <a:pt x="3416300" y="1181100"/>
                  </a:lnTo>
                  <a:lnTo>
                    <a:pt x="3419475" y="1196975"/>
                  </a:lnTo>
                  <a:lnTo>
                    <a:pt x="3403600" y="1209675"/>
                  </a:lnTo>
                  <a:lnTo>
                    <a:pt x="3394075" y="1228725"/>
                  </a:lnTo>
                  <a:lnTo>
                    <a:pt x="3390900" y="1254125"/>
                  </a:lnTo>
                  <a:lnTo>
                    <a:pt x="3409950" y="1260475"/>
                  </a:lnTo>
                  <a:lnTo>
                    <a:pt x="3425825" y="1263650"/>
                  </a:lnTo>
                  <a:lnTo>
                    <a:pt x="3438525" y="1260475"/>
                  </a:lnTo>
                  <a:lnTo>
                    <a:pt x="3454400" y="1263650"/>
                  </a:lnTo>
                  <a:lnTo>
                    <a:pt x="3463925" y="1273175"/>
                  </a:lnTo>
                  <a:lnTo>
                    <a:pt x="3473450" y="1295400"/>
                  </a:lnTo>
                  <a:lnTo>
                    <a:pt x="3460750" y="1304925"/>
                  </a:lnTo>
                  <a:lnTo>
                    <a:pt x="3451225" y="1304925"/>
                  </a:lnTo>
                  <a:lnTo>
                    <a:pt x="3441700" y="1295400"/>
                  </a:lnTo>
                  <a:lnTo>
                    <a:pt x="3432175" y="1289050"/>
                  </a:lnTo>
                  <a:lnTo>
                    <a:pt x="3419475" y="1279525"/>
                  </a:lnTo>
                  <a:lnTo>
                    <a:pt x="3419475" y="1289050"/>
                  </a:lnTo>
                  <a:lnTo>
                    <a:pt x="3416300" y="1295400"/>
                  </a:lnTo>
                  <a:lnTo>
                    <a:pt x="3413125" y="1301750"/>
                  </a:lnTo>
                  <a:lnTo>
                    <a:pt x="3409950" y="1304925"/>
                  </a:lnTo>
                  <a:lnTo>
                    <a:pt x="3403600" y="1311275"/>
                  </a:lnTo>
                  <a:lnTo>
                    <a:pt x="3400425" y="1314450"/>
                  </a:lnTo>
                  <a:lnTo>
                    <a:pt x="3394075" y="1317625"/>
                  </a:lnTo>
                  <a:lnTo>
                    <a:pt x="3390900" y="1320800"/>
                  </a:lnTo>
                  <a:lnTo>
                    <a:pt x="3416300" y="1339850"/>
                  </a:lnTo>
                  <a:lnTo>
                    <a:pt x="3425825" y="1362075"/>
                  </a:lnTo>
                  <a:lnTo>
                    <a:pt x="3419475" y="1387475"/>
                  </a:lnTo>
                  <a:lnTo>
                    <a:pt x="3409950" y="1412875"/>
                  </a:lnTo>
                  <a:lnTo>
                    <a:pt x="3400425" y="1441450"/>
                  </a:lnTo>
                  <a:lnTo>
                    <a:pt x="3390900" y="1473200"/>
                  </a:lnTo>
                  <a:lnTo>
                    <a:pt x="3397250" y="1476375"/>
                  </a:lnTo>
                  <a:lnTo>
                    <a:pt x="3403600" y="1476375"/>
                  </a:lnTo>
                  <a:lnTo>
                    <a:pt x="3406775" y="1479550"/>
                  </a:lnTo>
                  <a:lnTo>
                    <a:pt x="3413125" y="1482725"/>
                  </a:lnTo>
                  <a:lnTo>
                    <a:pt x="3416300" y="1485900"/>
                  </a:lnTo>
                  <a:lnTo>
                    <a:pt x="3425825" y="1489075"/>
                  </a:lnTo>
                  <a:lnTo>
                    <a:pt x="3432175" y="1485900"/>
                  </a:lnTo>
                  <a:lnTo>
                    <a:pt x="3429000" y="1476375"/>
                  </a:lnTo>
                  <a:lnTo>
                    <a:pt x="3425825" y="1463675"/>
                  </a:lnTo>
                  <a:lnTo>
                    <a:pt x="3422650" y="1447800"/>
                  </a:lnTo>
                  <a:lnTo>
                    <a:pt x="3419475" y="1435100"/>
                  </a:lnTo>
                  <a:lnTo>
                    <a:pt x="3419475" y="1425575"/>
                  </a:lnTo>
                  <a:lnTo>
                    <a:pt x="3422650" y="1422400"/>
                  </a:lnTo>
                  <a:lnTo>
                    <a:pt x="3432175" y="1431925"/>
                  </a:lnTo>
                  <a:lnTo>
                    <a:pt x="3432175" y="1447800"/>
                  </a:lnTo>
                  <a:lnTo>
                    <a:pt x="3438525" y="1460500"/>
                  </a:lnTo>
                  <a:lnTo>
                    <a:pt x="3448050" y="1466850"/>
                  </a:lnTo>
                  <a:lnTo>
                    <a:pt x="3454400" y="1473200"/>
                  </a:lnTo>
                  <a:lnTo>
                    <a:pt x="3460750" y="1485900"/>
                  </a:lnTo>
                  <a:lnTo>
                    <a:pt x="3460750" y="1501775"/>
                  </a:lnTo>
                  <a:lnTo>
                    <a:pt x="3432175" y="1501775"/>
                  </a:lnTo>
                  <a:lnTo>
                    <a:pt x="3403600" y="1501775"/>
                  </a:lnTo>
                  <a:lnTo>
                    <a:pt x="3381375" y="1498600"/>
                  </a:lnTo>
                  <a:lnTo>
                    <a:pt x="3362325" y="1485900"/>
                  </a:lnTo>
                  <a:lnTo>
                    <a:pt x="3368675" y="1460500"/>
                  </a:lnTo>
                  <a:lnTo>
                    <a:pt x="3365500" y="1428750"/>
                  </a:lnTo>
                  <a:lnTo>
                    <a:pt x="3362325" y="1393825"/>
                  </a:lnTo>
                  <a:lnTo>
                    <a:pt x="3349625" y="1362075"/>
                  </a:lnTo>
                  <a:lnTo>
                    <a:pt x="3333750" y="1336675"/>
                  </a:lnTo>
                  <a:lnTo>
                    <a:pt x="3308350" y="1320800"/>
                  </a:lnTo>
                  <a:lnTo>
                    <a:pt x="3311525" y="1298575"/>
                  </a:lnTo>
                  <a:lnTo>
                    <a:pt x="3314700" y="1282700"/>
                  </a:lnTo>
                  <a:lnTo>
                    <a:pt x="3321050" y="1273175"/>
                  </a:lnTo>
                  <a:lnTo>
                    <a:pt x="3330575" y="1263650"/>
                  </a:lnTo>
                  <a:lnTo>
                    <a:pt x="3349625" y="1254125"/>
                  </a:lnTo>
                  <a:lnTo>
                    <a:pt x="3324225" y="1250950"/>
                  </a:lnTo>
                  <a:lnTo>
                    <a:pt x="3302000" y="1244600"/>
                  </a:lnTo>
                  <a:lnTo>
                    <a:pt x="3286125" y="1235075"/>
                  </a:lnTo>
                  <a:lnTo>
                    <a:pt x="3267075" y="1225550"/>
                  </a:lnTo>
                  <a:lnTo>
                    <a:pt x="3241675" y="1222375"/>
                  </a:lnTo>
                  <a:lnTo>
                    <a:pt x="3213100" y="1225550"/>
                  </a:lnTo>
                  <a:close/>
                  <a:moveTo>
                    <a:pt x="1984375" y="2838450"/>
                  </a:moveTo>
                  <a:lnTo>
                    <a:pt x="2016125" y="2822575"/>
                  </a:lnTo>
                  <a:lnTo>
                    <a:pt x="2044700" y="2806700"/>
                  </a:lnTo>
                  <a:lnTo>
                    <a:pt x="2066925" y="2784475"/>
                  </a:lnTo>
                  <a:lnTo>
                    <a:pt x="2076450" y="2800350"/>
                  </a:lnTo>
                  <a:lnTo>
                    <a:pt x="2082800" y="2822575"/>
                  </a:lnTo>
                  <a:lnTo>
                    <a:pt x="2082800" y="2851150"/>
                  </a:lnTo>
                  <a:lnTo>
                    <a:pt x="2057400" y="2847975"/>
                  </a:lnTo>
                  <a:lnTo>
                    <a:pt x="2035175" y="2854325"/>
                  </a:lnTo>
                  <a:lnTo>
                    <a:pt x="2016125" y="2857500"/>
                  </a:lnTo>
                  <a:lnTo>
                    <a:pt x="2003425" y="2860675"/>
                  </a:lnTo>
                  <a:lnTo>
                    <a:pt x="1990725" y="2854325"/>
                  </a:lnTo>
                  <a:lnTo>
                    <a:pt x="1984375" y="2838450"/>
                  </a:lnTo>
                  <a:close/>
                  <a:moveTo>
                    <a:pt x="1501775" y="2273300"/>
                  </a:moveTo>
                  <a:lnTo>
                    <a:pt x="1501775" y="2308225"/>
                  </a:lnTo>
                  <a:lnTo>
                    <a:pt x="1501775" y="2343150"/>
                  </a:lnTo>
                  <a:lnTo>
                    <a:pt x="1476375" y="2336800"/>
                  </a:lnTo>
                  <a:lnTo>
                    <a:pt x="1460500" y="2324100"/>
                  </a:lnTo>
                  <a:lnTo>
                    <a:pt x="1454150" y="2308225"/>
                  </a:lnTo>
                  <a:lnTo>
                    <a:pt x="1460500" y="2292350"/>
                  </a:lnTo>
                  <a:lnTo>
                    <a:pt x="1476375" y="2279650"/>
                  </a:lnTo>
                  <a:lnTo>
                    <a:pt x="1501775" y="2273300"/>
                  </a:lnTo>
                  <a:close/>
                  <a:moveTo>
                    <a:pt x="1790700" y="2079625"/>
                  </a:moveTo>
                  <a:lnTo>
                    <a:pt x="1711325" y="2079625"/>
                  </a:lnTo>
                  <a:lnTo>
                    <a:pt x="1638300" y="2079625"/>
                  </a:lnTo>
                  <a:lnTo>
                    <a:pt x="1571625" y="2082800"/>
                  </a:lnTo>
                  <a:lnTo>
                    <a:pt x="1514475" y="2092325"/>
                  </a:lnTo>
                  <a:lnTo>
                    <a:pt x="1460500" y="2108200"/>
                  </a:lnTo>
                  <a:lnTo>
                    <a:pt x="1466850" y="2066925"/>
                  </a:lnTo>
                  <a:lnTo>
                    <a:pt x="1485900" y="2035175"/>
                  </a:lnTo>
                  <a:lnTo>
                    <a:pt x="1511300" y="2016125"/>
                  </a:lnTo>
                  <a:lnTo>
                    <a:pt x="1539875" y="2003425"/>
                  </a:lnTo>
                  <a:lnTo>
                    <a:pt x="1577975" y="1997075"/>
                  </a:lnTo>
                  <a:lnTo>
                    <a:pt x="1616075" y="2000250"/>
                  </a:lnTo>
                  <a:lnTo>
                    <a:pt x="1654175" y="2006600"/>
                  </a:lnTo>
                  <a:lnTo>
                    <a:pt x="1692275" y="2016125"/>
                  </a:lnTo>
                  <a:lnTo>
                    <a:pt x="1724025" y="2032000"/>
                  </a:lnTo>
                  <a:lnTo>
                    <a:pt x="1755775" y="2047875"/>
                  </a:lnTo>
                  <a:lnTo>
                    <a:pt x="1778000" y="2063750"/>
                  </a:lnTo>
                  <a:lnTo>
                    <a:pt x="1790700" y="2079625"/>
                  </a:lnTo>
                  <a:close/>
                  <a:moveTo>
                    <a:pt x="1708150" y="2286000"/>
                  </a:moveTo>
                  <a:lnTo>
                    <a:pt x="1685925" y="2286000"/>
                  </a:lnTo>
                  <a:lnTo>
                    <a:pt x="1673225" y="2273300"/>
                  </a:lnTo>
                  <a:lnTo>
                    <a:pt x="1666875" y="2257425"/>
                  </a:lnTo>
                  <a:lnTo>
                    <a:pt x="1666875" y="2232025"/>
                  </a:lnTo>
                  <a:lnTo>
                    <a:pt x="1692275" y="2232025"/>
                  </a:lnTo>
                  <a:lnTo>
                    <a:pt x="1711325" y="2238375"/>
                  </a:lnTo>
                  <a:lnTo>
                    <a:pt x="1720850" y="2251075"/>
                  </a:lnTo>
                  <a:lnTo>
                    <a:pt x="1724025" y="2273300"/>
                  </a:lnTo>
                  <a:lnTo>
                    <a:pt x="1717675" y="2273300"/>
                  </a:lnTo>
                  <a:lnTo>
                    <a:pt x="1714500" y="2276475"/>
                  </a:lnTo>
                  <a:lnTo>
                    <a:pt x="1711325" y="2276475"/>
                  </a:lnTo>
                  <a:lnTo>
                    <a:pt x="1708150" y="2279650"/>
                  </a:lnTo>
                  <a:lnTo>
                    <a:pt x="1708150" y="2286000"/>
                  </a:lnTo>
                  <a:close/>
                  <a:moveTo>
                    <a:pt x="1641475" y="2149475"/>
                  </a:moveTo>
                  <a:lnTo>
                    <a:pt x="1657350" y="2143125"/>
                  </a:lnTo>
                  <a:lnTo>
                    <a:pt x="1676400" y="2133600"/>
                  </a:lnTo>
                  <a:lnTo>
                    <a:pt x="1695450" y="2127250"/>
                  </a:lnTo>
                  <a:lnTo>
                    <a:pt x="1717675" y="2120900"/>
                  </a:lnTo>
                  <a:lnTo>
                    <a:pt x="1736725" y="2124075"/>
                  </a:lnTo>
                  <a:lnTo>
                    <a:pt x="1749425" y="2136775"/>
                  </a:lnTo>
                  <a:lnTo>
                    <a:pt x="1743075" y="2149475"/>
                  </a:lnTo>
                  <a:lnTo>
                    <a:pt x="1724025" y="2159000"/>
                  </a:lnTo>
                  <a:lnTo>
                    <a:pt x="1701800" y="2165350"/>
                  </a:lnTo>
                  <a:lnTo>
                    <a:pt x="1676400" y="2165350"/>
                  </a:lnTo>
                  <a:lnTo>
                    <a:pt x="1654175" y="2162175"/>
                  </a:lnTo>
                  <a:lnTo>
                    <a:pt x="1641475" y="2149475"/>
                  </a:lnTo>
                  <a:close/>
                  <a:moveTo>
                    <a:pt x="1943100" y="2244725"/>
                  </a:moveTo>
                  <a:lnTo>
                    <a:pt x="1911350" y="2228850"/>
                  </a:lnTo>
                  <a:lnTo>
                    <a:pt x="1876425" y="2216150"/>
                  </a:lnTo>
                  <a:lnTo>
                    <a:pt x="1841500" y="2203450"/>
                  </a:lnTo>
                  <a:lnTo>
                    <a:pt x="1809750" y="2187575"/>
                  </a:lnTo>
                  <a:lnTo>
                    <a:pt x="1781175" y="2165350"/>
                  </a:lnTo>
                  <a:lnTo>
                    <a:pt x="1765300" y="2136775"/>
                  </a:lnTo>
                  <a:lnTo>
                    <a:pt x="1806575" y="2143125"/>
                  </a:lnTo>
                  <a:lnTo>
                    <a:pt x="1841500" y="2155825"/>
                  </a:lnTo>
                  <a:lnTo>
                    <a:pt x="1870075" y="2174875"/>
                  </a:lnTo>
                  <a:lnTo>
                    <a:pt x="1895475" y="2197100"/>
                  </a:lnTo>
                  <a:lnTo>
                    <a:pt x="1920875" y="2222500"/>
                  </a:lnTo>
                  <a:lnTo>
                    <a:pt x="1943100" y="2244725"/>
                  </a:lnTo>
                  <a:close/>
                  <a:moveTo>
                    <a:pt x="1901825" y="2368550"/>
                  </a:moveTo>
                  <a:lnTo>
                    <a:pt x="1873250" y="2378075"/>
                  </a:lnTo>
                  <a:lnTo>
                    <a:pt x="1841500" y="2390775"/>
                  </a:lnTo>
                  <a:lnTo>
                    <a:pt x="1812925" y="2403475"/>
                  </a:lnTo>
                  <a:lnTo>
                    <a:pt x="1784350" y="2406650"/>
                  </a:lnTo>
                  <a:lnTo>
                    <a:pt x="1755775" y="2403475"/>
                  </a:lnTo>
                  <a:lnTo>
                    <a:pt x="1724025" y="2384425"/>
                  </a:lnTo>
                  <a:lnTo>
                    <a:pt x="1752600" y="2381250"/>
                  </a:lnTo>
                  <a:lnTo>
                    <a:pt x="1778000" y="2371725"/>
                  </a:lnTo>
                  <a:lnTo>
                    <a:pt x="1790700" y="2355850"/>
                  </a:lnTo>
                  <a:lnTo>
                    <a:pt x="1784350" y="2355850"/>
                  </a:lnTo>
                  <a:lnTo>
                    <a:pt x="1774825" y="2355850"/>
                  </a:lnTo>
                  <a:lnTo>
                    <a:pt x="1768475" y="2355850"/>
                  </a:lnTo>
                  <a:lnTo>
                    <a:pt x="1762125" y="2352675"/>
                  </a:lnTo>
                  <a:lnTo>
                    <a:pt x="1755775" y="2352675"/>
                  </a:lnTo>
                  <a:lnTo>
                    <a:pt x="1755775" y="2349500"/>
                  </a:lnTo>
                  <a:lnTo>
                    <a:pt x="1758950" y="2346325"/>
                  </a:lnTo>
                  <a:lnTo>
                    <a:pt x="1765300" y="2343150"/>
                  </a:lnTo>
                  <a:lnTo>
                    <a:pt x="1762125" y="2324100"/>
                  </a:lnTo>
                  <a:lnTo>
                    <a:pt x="1765300" y="2311400"/>
                  </a:lnTo>
                  <a:lnTo>
                    <a:pt x="1771650" y="2301875"/>
                  </a:lnTo>
                  <a:lnTo>
                    <a:pt x="1778000" y="2289175"/>
                  </a:lnTo>
                  <a:lnTo>
                    <a:pt x="1778000" y="2273300"/>
                  </a:lnTo>
                  <a:lnTo>
                    <a:pt x="1771650" y="2251075"/>
                  </a:lnTo>
                  <a:lnTo>
                    <a:pt x="1778000" y="2241550"/>
                  </a:lnTo>
                  <a:lnTo>
                    <a:pt x="1787525" y="2235200"/>
                  </a:lnTo>
                  <a:lnTo>
                    <a:pt x="1806575" y="2238375"/>
                  </a:lnTo>
                  <a:lnTo>
                    <a:pt x="1825625" y="2244725"/>
                  </a:lnTo>
                  <a:lnTo>
                    <a:pt x="1847850" y="2254250"/>
                  </a:lnTo>
                  <a:lnTo>
                    <a:pt x="1866900" y="2270125"/>
                  </a:lnTo>
                  <a:lnTo>
                    <a:pt x="1885950" y="2282825"/>
                  </a:lnTo>
                  <a:lnTo>
                    <a:pt x="1898650" y="2298700"/>
                  </a:lnTo>
                  <a:lnTo>
                    <a:pt x="1901825" y="2314575"/>
                  </a:lnTo>
                  <a:lnTo>
                    <a:pt x="1898650" y="2330450"/>
                  </a:lnTo>
                  <a:lnTo>
                    <a:pt x="1885950" y="2339975"/>
                  </a:lnTo>
                  <a:lnTo>
                    <a:pt x="1866900" y="2343150"/>
                  </a:lnTo>
                  <a:lnTo>
                    <a:pt x="1847850" y="2343150"/>
                  </a:lnTo>
                  <a:lnTo>
                    <a:pt x="1825625" y="2343150"/>
                  </a:lnTo>
                  <a:lnTo>
                    <a:pt x="1806575" y="2343150"/>
                  </a:lnTo>
                  <a:lnTo>
                    <a:pt x="1800225" y="2343150"/>
                  </a:lnTo>
                  <a:lnTo>
                    <a:pt x="1790700" y="2343150"/>
                  </a:lnTo>
                  <a:lnTo>
                    <a:pt x="1809750" y="2359025"/>
                  </a:lnTo>
                  <a:lnTo>
                    <a:pt x="1838325" y="2365375"/>
                  </a:lnTo>
                  <a:lnTo>
                    <a:pt x="1866900" y="2365375"/>
                  </a:lnTo>
                  <a:lnTo>
                    <a:pt x="1898650" y="2362200"/>
                  </a:lnTo>
                  <a:lnTo>
                    <a:pt x="1924050" y="2352675"/>
                  </a:lnTo>
                  <a:lnTo>
                    <a:pt x="1943100" y="2343150"/>
                  </a:lnTo>
                  <a:lnTo>
                    <a:pt x="1936750" y="2359025"/>
                  </a:lnTo>
                  <a:lnTo>
                    <a:pt x="1924050" y="2374900"/>
                  </a:lnTo>
                  <a:lnTo>
                    <a:pt x="1908175" y="2387600"/>
                  </a:lnTo>
                  <a:lnTo>
                    <a:pt x="1885950" y="2400300"/>
                  </a:lnTo>
                  <a:lnTo>
                    <a:pt x="1866900" y="2413000"/>
                  </a:lnTo>
                  <a:lnTo>
                    <a:pt x="1854200" y="2416175"/>
                  </a:lnTo>
                  <a:lnTo>
                    <a:pt x="1844675" y="2416175"/>
                  </a:lnTo>
                  <a:lnTo>
                    <a:pt x="1847850" y="2409825"/>
                  </a:lnTo>
                  <a:lnTo>
                    <a:pt x="1866900" y="2397125"/>
                  </a:lnTo>
                  <a:lnTo>
                    <a:pt x="1885950" y="2384425"/>
                  </a:lnTo>
                  <a:lnTo>
                    <a:pt x="1901825" y="2368550"/>
                  </a:lnTo>
                  <a:close/>
                  <a:moveTo>
                    <a:pt x="1336675" y="3016250"/>
                  </a:moveTo>
                  <a:lnTo>
                    <a:pt x="1343025" y="2971800"/>
                  </a:lnTo>
                  <a:lnTo>
                    <a:pt x="1343025" y="2933700"/>
                  </a:lnTo>
                  <a:lnTo>
                    <a:pt x="1336675" y="2898775"/>
                  </a:lnTo>
                  <a:lnTo>
                    <a:pt x="1327150" y="2867025"/>
                  </a:lnTo>
                  <a:lnTo>
                    <a:pt x="1320800" y="2835275"/>
                  </a:lnTo>
                  <a:lnTo>
                    <a:pt x="1320800" y="2797175"/>
                  </a:lnTo>
                  <a:lnTo>
                    <a:pt x="1323975" y="2752725"/>
                  </a:lnTo>
                  <a:lnTo>
                    <a:pt x="1336675" y="2701925"/>
                  </a:lnTo>
                  <a:lnTo>
                    <a:pt x="1358900" y="2705100"/>
                  </a:lnTo>
                  <a:lnTo>
                    <a:pt x="1374775" y="2701925"/>
                  </a:lnTo>
                  <a:lnTo>
                    <a:pt x="1387475" y="2692400"/>
                  </a:lnTo>
                  <a:lnTo>
                    <a:pt x="1397000" y="2682875"/>
                  </a:lnTo>
                  <a:lnTo>
                    <a:pt x="1406525" y="2673350"/>
                  </a:lnTo>
                  <a:lnTo>
                    <a:pt x="1406525" y="2679700"/>
                  </a:lnTo>
                  <a:lnTo>
                    <a:pt x="1409700" y="2686050"/>
                  </a:lnTo>
                  <a:lnTo>
                    <a:pt x="1409700" y="2689225"/>
                  </a:lnTo>
                  <a:lnTo>
                    <a:pt x="1409700" y="2695575"/>
                  </a:lnTo>
                  <a:lnTo>
                    <a:pt x="1416050" y="2698750"/>
                  </a:lnTo>
                  <a:lnTo>
                    <a:pt x="1419225" y="2701925"/>
                  </a:lnTo>
                  <a:lnTo>
                    <a:pt x="1435100" y="2676525"/>
                  </a:lnTo>
                  <a:lnTo>
                    <a:pt x="1460500" y="2660650"/>
                  </a:lnTo>
                  <a:lnTo>
                    <a:pt x="1492250" y="2651125"/>
                  </a:lnTo>
                  <a:lnTo>
                    <a:pt x="1527175" y="2644775"/>
                  </a:lnTo>
                  <a:lnTo>
                    <a:pt x="1562100" y="2644775"/>
                  </a:lnTo>
                  <a:lnTo>
                    <a:pt x="1597025" y="2651125"/>
                  </a:lnTo>
                  <a:lnTo>
                    <a:pt x="1622425" y="2654300"/>
                  </a:lnTo>
                  <a:lnTo>
                    <a:pt x="1638300" y="2660650"/>
                  </a:lnTo>
                  <a:lnTo>
                    <a:pt x="1641475" y="2667000"/>
                  </a:lnTo>
                  <a:lnTo>
                    <a:pt x="1625600" y="2673350"/>
                  </a:lnTo>
                  <a:lnTo>
                    <a:pt x="1651000" y="2686050"/>
                  </a:lnTo>
                  <a:lnTo>
                    <a:pt x="1666875" y="2701925"/>
                  </a:lnTo>
                  <a:lnTo>
                    <a:pt x="1676400" y="2711450"/>
                  </a:lnTo>
                  <a:lnTo>
                    <a:pt x="1689100" y="2720975"/>
                  </a:lnTo>
                  <a:lnTo>
                    <a:pt x="1701800" y="2724150"/>
                  </a:lnTo>
                  <a:lnTo>
                    <a:pt x="1720850" y="2720975"/>
                  </a:lnTo>
                  <a:lnTo>
                    <a:pt x="1749425" y="2714625"/>
                  </a:lnTo>
                  <a:lnTo>
                    <a:pt x="1752600" y="2724150"/>
                  </a:lnTo>
                  <a:lnTo>
                    <a:pt x="1752600" y="2730500"/>
                  </a:lnTo>
                  <a:lnTo>
                    <a:pt x="1752600" y="2740025"/>
                  </a:lnTo>
                  <a:lnTo>
                    <a:pt x="1752600" y="2746375"/>
                  </a:lnTo>
                  <a:lnTo>
                    <a:pt x="1755775" y="2752725"/>
                  </a:lnTo>
                  <a:lnTo>
                    <a:pt x="1762125" y="2755900"/>
                  </a:lnTo>
                  <a:lnTo>
                    <a:pt x="1768475" y="2755900"/>
                  </a:lnTo>
                  <a:lnTo>
                    <a:pt x="1778000" y="2755900"/>
                  </a:lnTo>
                  <a:lnTo>
                    <a:pt x="1765300" y="2813050"/>
                  </a:lnTo>
                  <a:lnTo>
                    <a:pt x="1752600" y="2860675"/>
                  </a:lnTo>
                  <a:lnTo>
                    <a:pt x="1736725" y="2901950"/>
                  </a:lnTo>
                  <a:lnTo>
                    <a:pt x="1724025" y="2943225"/>
                  </a:lnTo>
                  <a:lnTo>
                    <a:pt x="1720850" y="2984500"/>
                  </a:lnTo>
                  <a:lnTo>
                    <a:pt x="1724025" y="3032125"/>
                  </a:lnTo>
                  <a:lnTo>
                    <a:pt x="1689100" y="3054350"/>
                  </a:lnTo>
                  <a:lnTo>
                    <a:pt x="1647825" y="3073400"/>
                  </a:lnTo>
                  <a:lnTo>
                    <a:pt x="1603375" y="3092450"/>
                  </a:lnTo>
                  <a:lnTo>
                    <a:pt x="1558925" y="3105150"/>
                  </a:lnTo>
                  <a:lnTo>
                    <a:pt x="1514475" y="3114675"/>
                  </a:lnTo>
                  <a:lnTo>
                    <a:pt x="1470025" y="3114675"/>
                  </a:lnTo>
                  <a:lnTo>
                    <a:pt x="1428750" y="3108325"/>
                  </a:lnTo>
                  <a:lnTo>
                    <a:pt x="1393825" y="3089275"/>
                  </a:lnTo>
                  <a:lnTo>
                    <a:pt x="1362075" y="3060700"/>
                  </a:lnTo>
                  <a:lnTo>
                    <a:pt x="1336675" y="30162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207"/>
            <p:cNvSpPr>
              <a:spLocks/>
            </p:cNvSpPr>
            <p:nvPr/>
          </p:nvSpPr>
          <p:spPr bwMode="auto">
            <a:xfrm>
              <a:off x="112134646" y="107046296"/>
              <a:ext cx="50800" cy="69850"/>
            </a:xfrm>
            <a:custGeom>
              <a:avLst/>
              <a:gdLst>
                <a:gd name="T0" fmla="*/ 50800 w 50800"/>
                <a:gd name="T1" fmla="*/ 69850 h 69850"/>
                <a:gd name="T2" fmla="*/ 31750 w 50800"/>
                <a:gd name="T3" fmla="*/ 69850 h 69850"/>
                <a:gd name="T4" fmla="*/ 19050 w 50800"/>
                <a:gd name="T5" fmla="*/ 60325 h 69850"/>
                <a:gd name="T6" fmla="*/ 6350 w 50800"/>
                <a:gd name="T7" fmla="*/ 47625 h 69850"/>
                <a:gd name="T8" fmla="*/ 0 w 50800"/>
                <a:gd name="T9" fmla="*/ 31750 h 69850"/>
                <a:gd name="T10" fmla="*/ 0 w 50800"/>
                <a:gd name="T11" fmla="*/ 22225 h 69850"/>
                <a:gd name="T12" fmla="*/ 9525 w 50800"/>
                <a:gd name="T13" fmla="*/ 15875 h 69850"/>
                <a:gd name="T14" fmla="*/ 9525 w 50800"/>
                <a:gd name="T15" fmla="*/ 25400 h 69850"/>
                <a:gd name="T16" fmla="*/ 12700 w 50800"/>
                <a:gd name="T17" fmla="*/ 28575 h 69850"/>
                <a:gd name="T18" fmla="*/ 15875 w 50800"/>
                <a:gd name="T19" fmla="*/ 28575 h 69850"/>
                <a:gd name="T20" fmla="*/ 19050 w 50800"/>
                <a:gd name="T21" fmla="*/ 28575 h 69850"/>
                <a:gd name="T22" fmla="*/ 22225 w 50800"/>
                <a:gd name="T23" fmla="*/ 22225 h 69850"/>
                <a:gd name="T24" fmla="*/ 25400 w 50800"/>
                <a:gd name="T25" fmla="*/ 19050 h 69850"/>
                <a:gd name="T26" fmla="*/ 31750 w 50800"/>
                <a:gd name="T27" fmla="*/ 12700 h 69850"/>
                <a:gd name="T28" fmla="*/ 34925 w 50800"/>
                <a:gd name="T29" fmla="*/ 6350 h 69850"/>
                <a:gd name="T30" fmla="*/ 38100 w 50800"/>
                <a:gd name="T31" fmla="*/ 3175 h 69850"/>
                <a:gd name="T32" fmla="*/ 44450 w 50800"/>
                <a:gd name="T33" fmla="*/ 0 h 69850"/>
                <a:gd name="T34" fmla="*/ 50800 w 50800"/>
                <a:gd name="T35" fmla="*/ 0 h 69850"/>
                <a:gd name="T36" fmla="*/ 50800 w 50800"/>
                <a:gd name="T37" fmla="*/ 9525 h 69850"/>
                <a:gd name="T38" fmla="*/ 47625 w 50800"/>
                <a:gd name="T39" fmla="*/ 19050 h 69850"/>
                <a:gd name="T40" fmla="*/ 44450 w 50800"/>
                <a:gd name="T41" fmla="*/ 22225 h 69850"/>
                <a:gd name="T42" fmla="*/ 41275 w 50800"/>
                <a:gd name="T43" fmla="*/ 28575 h 69850"/>
                <a:gd name="T44" fmla="*/ 34925 w 50800"/>
                <a:gd name="T45" fmla="*/ 31750 h 69850"/>
                <a:gd name="T46" fmla="*/ 31750 w 50800"/>
                <a:gd name="T47" fmla="*/ 34925 h 69850"/>
                <a:gd name="T48" fmla="*/ 25400 w 50800"/>
                <a:gd name="T49" fmla="*/ 38100 h 69850"/>
                <a:gd name="T50" fmla="*/ 22225 w 50800"/>
                <a:gd name="T51" fmla="*/ 44450 h 69850"/>
                <a:gd name="T52" fmla="*/ 28575 w 50800"/>
                <a:gd name="T53" fmla="*/ 44450 h 69850"/>
                <a:gd name="T54" fmla="*/ 34925 w 50800"/>
                <a:gd name="T55" fmla="*/ 44450 h 69850"/>
                <a:gd name="T56" fmla="*/ 41275 w 50800"/>
                <a:gd name="T57" fmla="*/ 47625 h 69850"/>
                <a:gd name="T58" fmla="*/ 47625 w 50800"/>
                <a:gd name="T59" fmla="*/ 50800 h 69850"/>
                <a:gd name="T60" fmla="*/ 47625 w 50800"/>
                <a:gd name="T61" fmla="*/ 53975 h 69850"/>
                <a:gd name="T62" fmla="*/ 50800 w 50800"/>
                <a:gd name="T63" fmla="*/ 60325 h 69850"/>
                <a:gd name="T64" fmla="*/ 50800 w 50800"/>
                <a:gd name="T65" fmla="*/ 69850 h 69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800" h="69850">
                  <a:moveTo>
                    <a:pt x="50800" y="69850"/>
                  </a:moveTo>
                  <a:lnTo>
                    <a:pt x="31750" y="69850"/>
                  </a:lnTo>
                  <a:lnTo>
                    <a:pt x="19050" y="60325"/>
                  </a:lnTo>
                  <a:lnTo>
                    <a:pt x="6350" y="47625"/>
                  </a:lnTo>
                  <a:lnTo>
                    <a:pt x="0" y="31750"/>
                  </a:lnTo>
                  <a:lnTo>
                    <a:pt x="0" y="22225"/>
                  </a:lnTo>
                  <a:lnTo>
                    <a:pt x="9525" y="15875"/>
                  </a:lnTo>
                  <a:lnTo>
                    <a:pt x="9525" y="25400"/>
                  </a:lnTo>
                  <a:lnTo>
                    <a:pt x="12700" y="28575"/>
                  </a:lnTo>
                  <a:lnTo>
                    <a:pt x="15875" y="28575"/>
                  </a:lnTo>
                  <a:lnTo>
                    <a:pt x="19050" y="28575"/>
                  </a:lnTo>
                  <a:lnTo>
                    <a:pt x="22225" y="22225"/>
                  </a:lnTo>
                  <a:lnTo>
                    <a:pt x="25400" y="19050"/>
                  </a:lnTo>
                  <a:lnTo>
                    <a:pt x="31750" y="12700"/>
                  </a:lnTo>
                  <a:lnTo>
                    <a:pt x="34925" y="6350"/>
                  </a:lnTo>
                  <a:lnTo>
                    <a:pt x="38100" y="3175"/>
                  </a:lnTo>
                  <a:lnTo>
                    <a:pt x="44450" y="0"/>
                  </a:lnTo>
                  <a:lnTo>
                    <a:pt x="50800" y="0"/>
                  </a:lnTo>
                  <a:lnTo>
                    <a:pt x="50800" y="9525"/>
                  </a:lnTo>
                  <a:lnTo>
                    <a:pt x="47625" y="19050"/>
                  </a:lnTo>
                  <a:lnTo>
                    <a:pt x="44450" y="22225"/>
                  </a:lnTo>
                  <a:lnTo>
                    <a:pt x="41275" y="28575"/>
                  </a:lnTo>
                  <a:lnTo>
                    <a:pt x="34925" y="31750"/>
                  </a:lnTo>
                  <a:lnTo>
                    <a:pt x="31750" y="34925"/>
                  </a:lnTo>
                  <a:lnTo>
                    <a:pt x="25400" y="38100"/>
                  </a:lnTo>
                  <a:lnTo>
                    <a:pt x="22225" y="44450"/>
                  </a:lnTo>
                  <a:lnTo>
                    <a:pt x="28575" y="44450"/>
                  </a:lnTo>
                  <a:lnTo>
                    <a:pt x="34925" y="44450"/>
                  </a:lnTo>
                  <a:lnTo>
                    <a:pt x="41275" y="47625"/>
                  </a:lnTo>
                  <a:lnTo>
                    <a:pt x="47625" y="50800"/>
                  </a:lnTo>
                  <a:lnTo>
                    <a:pt x="47625" y="53975"/>
                  </a:lnTo>
                  <a:lnTo>
                    <a:pt x="50800" y="60325"/>
                  </a:lnTo>
                  <a:lnTo>
                    <a:pt x="50800" y="698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208"/>
            <p:cNvSpPr>
              <a:spLocks/>
            </p:cNvSpPr>
            <p:nvPr/>
          </p:nvSpPr>
          <p:spPr bwMode="auto">
            <a:xfrm>
              <a:off x="112445796" y="109402146"/>
              <a:ext cx="111125" cy="57150"/>
            </a:xfrm>
            <a:custGeom>
              <a:avLst/>
              <a:gdLst>
                <a:gd name="T0" fmla="*/ 28575 w 111125"/>
                <a:gd name="T1" fmla="*/ 57150 h 57150"/>
                <a:gd name="T2" fmla="*/ 25400 w 111125"/>
                <a:gd name="T3" fmla="*/ 50800 h 57150"/>
                <a:gd name="T4" fmla="*/ 19050 w 111125"/>
                <a:gd name="T5" fmla="*/ 41275 h 57150"/>
                <a:gd name="T6" fmla="*/ 15875 w 111125"/>
                <a:gd name="T7" fmla="*/ 38100 h 57150"/>
                <a:gd name="T8" fmla="*/ 9525 w 111125"/>
                <a:gd name="T9" fmla="*/ 31750 h 57150"/>
                <a:gd name="T10" fmla="*/ 3175 w 111125"/>
                <a:gd name="T11" fmla="*/ 25400 h 57150"/>
                <a:gd name="T12" fmla="*/ 0 w 111125"/>
                <a:gd name="T13" fmla="*/ 15875 h 57150"/>
                <a:gd name="T14" fmla="*/ 12700 w 111125"/>
                <a:gd name="T15" fmla="*/ 9525 h 57150"/>
                <a:gd name="T16" fmla="*/ 31750 w 111125"/>
                <a:gd name="T17" fmla="*/ 3175 h 57150"/>
                <a:gd name="T18" fmla="*/ 57150 w 111125"/>
                <a:gd name="T19" fmla="*/ 0 h 57150"/>
                <a:gd name="T20" fmla="*/ 79375 w 111125"/>
                <a:gd name="T21" fmla="*/ 0 h 57150"/>
                <a:gd name="T22" fmla="*/ 98425 w 111125"/>
                <a:gd name="T23" fmla="*/ 6350 h 57150"/>
                <a:gd name="T24" fmla="*/ 111125 w 111125"/>
                <a:gd name="T25" fmla="*/ 15875 h 57150"/>
                <a:gd name="T26" fmla="*/ 82550 w 111125"/>
                <a:gd name="T27" fmla="*/ 31750 h 57150"/>
                <a:gd name="T28" fmla="*/ 53975 w 111125"/>
                <a:gd name="T29" fmla="*/ 44450 h 57150"/>
                <a:gd name="T30" fmla="*/ 50800 w 111125"/>
                <a:gd name="T31" fmla="*/ 31750 h 57150"/>
                <a:gd name="T32" fmla="*/ 50800 w 111125"/>
                <a:gd name="T33" fmla="*/ 22225 h 57150"/>
                <a:gd name="T34" fmla="*/ 47625 w 111125"/>
                <a:gd name="T35" fmla="*/ 19050 h 57150"/>
                <a:gd name="T36" fmla="*/ 44450 w 111125"/>
                <a:gd name="T37" fmla="*/ 19050 h 57150"/>
                <a:gd name="T38" fmla="*/ 41275 w 111125"/>
                <a:gd name="T39" fmla="*/ 22225 h 57150"/>
                <a:gd name="T40" fmla="*/ 38100 w 111125"/>
                <a:gd name="T41" fmla="*/ 28575 h 57150"/>
                <a:gd name="T42" fmla="*/ 38100 w 111125"/>
                <a:gd name="T43" fmla="*/ 34925 h 57150"/>
                <a:gd name="T44" fmla="*/ 34925 w 111125"/>
                <a:gd name="T45" fmla="*/ 41275 h 57150"/>
                <a:gd name="T46" fmla="*/ 31750 w 111125"/>
                <a:gd name="T47" fmla="*/ 47625 h 57150"/>
                <a:gd name="T48" fmla="*/ 31750 w 111125"/>
                <a:gd name="T49" fmla="*/ 53975 h 57150"/>
                <a:gd name="T50" fmla="*/ 28575 w 111125"/>
                <a:gd name="T51" fmla="*/ 57150 h 57150"/>
                <a:gd name="T52" fmla="*/ 28575 w 111125"/>
                <a:gd name="T53" fmla="*/ 57150 h 57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125" h="57150">
                  <a:moveTo>
                    <a:pt x="28575" y="57150"/>
                  </a:moveTo>
                  <a:lnTo>
                    <a:pt x="25400" y="50800"/>
                  </a:lnTo>
                  <a:lnTo>
                    <a:pt x="19050" y="41275"/>
                  </a:lnTo>
                  <a:lnTo>
                    <a:pt x="15875" y="38100"/>
                  </a:lnTo>
                  <a:lnTo>
                    <a:pt x="9525" y="31750"/>
                  </a:lnTo>
                  <a:lnTo>
                    <a:pt x="3175" y="25400"/>
                  </a:lnTo>
                  <a:lnTo>
                    <a:pt x="0" y="15875"/>
                  </a:lnTo>
                  <a:lnTo>
                    <a:pt x="12700" y="9525"/>
                  </a:lnTo>
                  <a:lnTo>
                    <a:pt x="31750" y="3175"/>
                  </a:lnTo>
                  <a:lnTo>
                    <a:pt x="57150" y="0"/>
                  </a:lnTo>
                  <a:lnTo>
                    <a:pt x="79375" y="0"/>
                  </a:lnTo>
                  <a:lnTo>
                    <a:pt x="98425" y="6350"/>
                  </a:lnTo>
                  <a:lnTo>
                    <a:pt x="111125" y="15875"/>
                  </a:lnTo>
                  <a:lnTo>
                    <a:pt x="82550" y="31750"/>
                  </a:lnTo>
                  <a:lnTo>
                    <a:pt x="53975" y="44450"/>
                  </a:lnTo>
                  <a:lnTo>
                    <a:pt x="50800" y="31750"/>
                  </a:lnTo>
                  <a:lnTo>
                    <a:pt x="50800" y="22225"/>
                  </a:lnTo>
                  <a:lnTo>
                    <a:pt x="47625" y="19050"/>
                  </a:lnTo>
                  <a:lnTo>
                    <a:pt x="44450" y="19050"/>
                  </a:lnTo>
                  <a:lnTo>
                    <a:pt x="41275" y="22225"/>
                  </a:lnTo>
                  <a:lnTo>
                    <a:pt x="38100" y="28575"/>
                  </a:lnTo>
                  <a:lnTo>
                    <a:pt x="38100" y="34925"/>
                  </a:lnTo>
                  <a:lnTo>
                    <a:pt x="34925" y="41275"/>
                  </a:lnTo>
                  <a:lnTo>
                    <a:pt x="31750" y="47625"/>
                  </a:lnTo>
                  <a:lnTo>
                    <a:pt x="31750" y="53975"/>
                  </a:lnTo>
                  <a:lnTo>
                    <a:pt x="28575" y="57150"/>
                  </a:lnTo>
                  <a:lnTo>
                    <a:pt x="28575" y="571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209"/>
            <p:cNvSpPr>
              <a:spLocks/>
            </p:cNvSpPr>
            <p:nvPr/>
          </p:nvSpPr>
          <p:spPr bwMode="auto">
            <a:xfrm>
              <a:off x="113293521" y="109198946"/>
              <a:ext cx="114300" cy="123825"/>
            </a:xfrm>
            <a:custGeom>
              <a:avLst/>
              <a:gdLst>
                <a:gd name="T0" fmla="*/ 6350 w 114300"/>
                <a:gd name="T1" fmla="*/ 0 h 123825"/>
                <a:gd name="T2" fmla="*/ 15875 w 114300"/>
                <a:gd name="T3" fmla="*/ 12700 h 123825"/>
                <a:gd name="T4" fmla="*/ 28575 w 114300"/>
                <a:gd name="T5" fmla="*/ 12700 h 123825"/>
                <a:gd name="T6" fmla="*/ 41275 w 114300"/>
                <a:gd name="T7" fmla="*/ 9525 h 123825"/>
                <a:gd name="T8" fmla="*/ 53975 w 114300"/>
                <a:gd name="T9" fmla="*/ 3175 h 123825"/>
                <a:gd name="T10" fmla="*/ 66675 w 114300"/>
                <a:gd name="T11" fmla="*/ 3175 h 123825"/>
                <a:gd name="T12" fmla="*/ 76200 w 114300"/>
                <a:gd name="T13" fmla="*/ 12700 h 123825"/>
                <a:gd name="T14" fmla="*/ 76200 w 114300"/>
                <a:gd name="T15" fmla="*/ 31750 h 123825"/>
                <a:gd name="T16" fmla="*/ 73025 w 114300"/>
                <a:gd name="T17" fmla="*/ 41275 h 123825"/>
                <a:gd name="T18" fmla="*/ 63500 w 114300"/>
                <a:gd name="T19" fmla="*/ 47625 h 123825"/>
                <a:gd name="T20" fmla="*/ 50800 w 114300"/>
                <a:gd name="T21" fmla="*/ 50800 h 123825"/>
                <a:gd name="T22" fmla="*/ 41275 w 114300"/>
                <a:gd name="T23" fmla="*/ 57150 h 123825"/>
                <a:gd name="T24" fmla="*/ 34925 w 114300"/>
                <a:gd name="T25" fmla="*/ 69850 h 123825"/>
                <a:gd name="T26" fmla="*/ 57150 w 114300"/>
                <a:gd name="T27" fmla="*/ 73025 h 123825"/>
                <a:gd name="T28" fmla="*/ 73025 w 114300"/>
                <a:gd name="T29" fmla="*/ 69850 h 123825"/>
                <a:gd name="T30" fmla="*/ 85725 w 114300"/>
                <a:gd name="T31" fmla="*/ 60325 h 123825"/>
                <a:gd name="T32" fmla="*/ 95250 w 114300"/>
                <a:gd name="T33" fmla="*/ 50800 h 123825"/>
                <a:gd name="T34" fmla="*/ 104775 w 114300"/>
                <a:gd name="T35" fmla="*/ 41275 h 123825"/>
                <a:gd name="T36" fmla="*/ 114300 w 114300"/>
                <a:gd name="T37" fmla="*/ 53975 h 123825"/>
                <a:gd name="T38" fmla="*/ 107950 w 114300"/>
                <a:gd name="T39" fmla="*/ 63500 h 123825"/>
                <a:gd name="T40" fmla="*/ 98425 w 114300"/>
                <a:gd name="T41" fmla="*/ 73025 h 123825"/>
                <a:gd name="T42" fmla="*/ 85725 w 114300"/>
                <a:gd name="T43" fmla="*/ 82550 h 123825"/>
                <a:gd name="T44" fmla="*/ 76200 w 114300"/>
                <a:gd name="T45" fmla="*/ 92075 h 123825"/>
                <a:gd name="T46" fmla="*/ 76200 w 114300"/>
                <a:gd name="T47" fmla="*/ 104775 h 123825"/>
                <a:gd name="T48" fmla="*/ 88900 w 114300"/>
                <a:gd name="T49" fmla="*/ 123825 h 123825"/>
                <a:gd name="T50" fmla="*/ 63500 w 114300"/>
                <a:gd name="T51" fmla="*/ 107950 h 123825"/>
                <a:gd name="T52" fmla="*/ 41275 w 114300"/>
                <a:gd name="T53" fmla="*/ 98425 h 123825"/>
                <a:gd name="T54" fmla="*/ 22225 w 114300"/>
                <a:gd name="T55" fmla="*/ 85725 h 123825"/>
                <a:gd name="T56" fmla="*/ 9525 w 114300"/>
                <a:gd name="T57" fmla="*/ 73025 h 123825"/>
                <a:gd name="T58" fmla="*/ 0 w 114300"/>
                <a:gd name="T59" fmla="*/ 57150 h 123825"/>
                <a:gd name="T60" fmla="*/ 0 w 114300"/>
                <a:gd name="T61" fmla="*/ 34925 h 123825"/>
                <a:gd name="T62" fmla="*/ 6350 w 114300"/>
                <a:gd name="T63" fmla="*/ 0 h 123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4300" h="123825">
                  <a:moveTo>
                    <a:pt x="6350" y="0"/>
                  </a:moveTo>
                  <a:lnTo>
                    <a:pt x="15875" y="12700"/>
                  </a:lnTo>
                  <a:lnTo>
                    <a:pt x="28575" y="12700"/>
                  </a:lnTo>
                  <a:lnTo>
                    <a:pt x="41275" y="9525"/>
                  </a:lnTo>
                  <a:lnTo>
                    <a:pt x="53975" y="3175"/>
                  </a:lnTo>
                  <a:lnTo>
                    <a:pt x="66675" y="3175"/>
                  </a:lnTo>
                  <a:lnTo>
                    <a:pt x="76200" y="12700"/>
                  </a:lnTo>
                  <a:lnTo>
                    <a:pt x="76200" y="31750"/>
                  </a:lnTo>
                  <a:lnTo>
                    <a:pt x="73025" y="41275"/>
                  </a:lnTo>
                  <a:lnTo>
                    <a:pt x="63500" y="47625"/>
                  </a:lnTo>
                  <a:lnTo>
                    <a:pt x="50800" y="50800"/>
                  </a:lnTo>
                  <a:lnTo>
                    <a:pt x="41275" y="57150"/>
                  </a:lnTo>
                  <a:lnTo>
                    <a:pt x="34925" y="69850"/>
                  </a:lnTo>
                  <a:lnTo>
                    <a:pt x="57150" y="73025"/>
                  </a:lnTo>
                  <a:lnTo>
                    <a:pt x="73025" y="69850"/>
                  </a:lnTo>
                  <a:lnTo>
                    <a:pt x="85725" y="60325"/>
                  </a:lnTo>
                  <a:lnTo>
                    <a:pt x="95250" y="50800"/>
                  </a:lnTo>
                  <a:lnTo>
                    <a:pt x="104775" y="41275"/>
                  </a:lnTo>
                  <a:lnTo>
                    <a:pt x="114300" y="53975"/>
                  </a:lnTo>
                  <a:lnTo>
                    <a:pt x="107950" y="63500"/>
                  </a:lnTo>
                  <a:lnTo>
                    <a:pt x="98425" y="73025"/>
                  </a:lnTo>
                  <a:lnTo>
                    <a:pt x="85725" y="82550"/>
                  </a:lnTo>
                  <a:lnTo>
                    <a:pt x="76200" y="92075"/>
                  </a:lnTo>
                  <a:lnTo>
                    <a:pt x="76200" y="104775"/>
                  </a:lnTo>
                  <a:lnTo>
                    <a:pt x="88900" y="123825"/>
                  </a:lnTo>
                  <a:lnTo>
                    <a:pt x="63500" y="107950"/>
                  </a:lnTo>
                  <a:lnTo>
                    <a:pt x="41275" y="98425"/>
                  </a:lnTo>
                  <a:lnTo>
                    <a:pt x="22225" y="85725"/>
                  </a:lnTo>
                  <a:lnTo>
                    <a:pt x="9525" y="73025"/>
                  </a:lnTo>
                  <a:lnTo>
                    <a:pt x="0" y="57150"/>
                  </a:lnTo>
                  <a:lnTo>
                    <a:pt x="0" y="34925"/>
                  </a:lnTo>
                  <a:lnTo>
                    <a:pt x="63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210"/>
            <p:cNvSpPr>
              <a:spLocks/>
            </p:cNvSpPr>
            <p:nvPr/>
          </p:nvSpPr>
          <p:spPr bwMode="auto">
            <a:xfrm>
              <a:off x="112750596" y="107293946"/>
              <a:ext cx="825500" cy="320675"/>
            </a:xfrm>
            <a:custGeom>
              <a:avLst/>
              <a:gdLst>
                <a:gd name="T0" fmla="*/ 206375 w 825500"/>
                <a:gd name="T1" fmla="*/ 57150 h 320675"/>
                <a:gd name="T2" fmla="*/ 234950 w 825500"/>
                <a:gd name="T3" fmla="*/ 41275 h 320675"/>
                <a:gd name="T4" fmla="*/ 273050 w 825500"/>
                <a:gd name="T5" fmla="*/ 25400 h 320675"/>
                <a:gd name="T6" fmla="*/ 317500 w 825500"/>
                <a:gd name="T7" fmla="*/ 9525 h 320675"/>
                <a:gd name="T8" fmla="*/ 365125 w 825500"/>
                <a:gd name="T9" fmla="*/ 0 h 320675"/>
                <a:gd name="T10" fmla="*/ 412750 w 825500"/>
                <a:gd name="T11" fmla="*/ 0 h 320675"/>
                <a:gd name="T12" fmla="*/ 460375 w 825500"/>
                <a:gd name="T13" fmla="*/ 15875 h 320675"/>
                <a:gd name="T14" fmla="*/ 508000 w 825500"/>
                <a:gd name="T15" fmla="*/ 44450 h 320675"/>
                <a:gd name="T16" fmla="*/ 523875 w 825500"/>
                <a:gd name="T17" fmla="*/ 31750 h 320675"/>
                <a:gd name="T18" fmla="*/ 546100 w 825500"/>
                <a:gd name="T19" fmla="*/ 25400 h 320675"/>
                <a:gd name="T20" fmla="*/ 571500 w 825500"/>
                <a:gd name="T21" fmla="*/ 22225 h 320675"/>
                <a:gd name="T22" fmla="*/ 590550 w 825500"/>
                <a:gd name="T23" fmla="*/ 15875 h 320675"/>
                <a:gd name="T24" fmla="*/ 650875 w 825500"/>
                <a:gd name="T25" fmla="*/ 60325 h 320675"/>
                <a:gd name="T26" fmla="*/ 708025 w 825500"/>
                <a:gd name="T27" fmla="*/ 107950 h 320675"/>
                <a:gd name="T28" fmla="*/ 755650 w 825500"/>
                <a:gd name="T29" fmla="*/ 165100 h 320675"/>
                <a:gd name="T30" fmla="*/ 796925 w 825500"/>
                <a:gd name="T31" fmla="*/ 231775 h 320675"/>
                <a:gd name="T32" fmla="*/ 825500 w 825500"/>
                <a:gd name="T33" fmla="*/ 304800 h 320675"/>
                <a:gd name="T34" fmla="*/ 809625 w 825500"/>
                <a:gd name="T35" fmla="*/ 317500 h 320675"/>
                <a:gd name="T36" fmla="*/ 787400 w 825500"/>
                <a:gd name="T37" fmla="*/ 320675 h 320675"/>
                <a:gd name="T38" fmla="*/ 765175 w 825500"/>
                <a:gd name="T39" fmla="*/ 317500 h 320675"/>
                <a:gd name="T40" fmla="*/ 746125 w 825500"/>
                <a:gd name="T41" fmla="*/ 314325 h 320675"/>
                <a:gd name="T42" fmla="*/ 727075 w 825500"/>
                <a:gd name="T43" fmla="*/ 311150 h 320675"/>
                <a:gd name="T44" fmla="*/ 714375 w 825500"/>
                <a:gd name="T45" fmla="*/ 320675 h 320675"/>
                <a:gd name="T46" fmla="*/ 714375 w 825500"/>
                <a:gd name="T47" fmla="*/ 295275 h 320675"/>
                <a:gd name="T48" fmla="*/ 711200 w 825500"/>
                <a:gd name="T49" fmla="*/ 279400 h 320675"/>
                <a:gd name="T50" fmla="*/ 708025 w 825500"/>
                <a:gd name="T51" fmla="*/ 269875 h 320675"/>
                <a:gd name="T52" fmla="*/ 714375 w 825500"/>
                <a:gd name="T53" fmla="*/ 260350 h 320675"/>
                <a:gd name="T54" fmla="*/ 730250 w 825500"/>
                <a:gd name="T55" fmla="*/ 250825 h 320675"/>
                <a:gd name="T56" fmla="*/ 692150 w 825500"/>
                <a:gd name="T57" fmla="*/ 250825 h 320675"/>
                <a:gd name="T58" fmla="*/ 663575 w 825500"/>
                <a:gd name="T59" fmla="*/ 241300 h 320675"/>
                <a:gd name="T60" fmla="*/ 647700 w 825500"/>
                <a:gd name="T61" fmla="*/ 222250 h 320675"/>
                <a:gd name="T62" fmla="*/ 622300 w 825500"/>
                <a:gd name="T63" fmla="*/ 196850 h 320675"/>
                <a:gd name="T64" fmla="*/ 587375 w 825500"/>
                <a:gd name="T65" fmla="*/ 180975 h 320675"/>
                <a:gd name="T66" fmla="*/ 542925 w 825500"/>
                <a:gd name="T67" fmla="*/ 168275 h 320675"/>
                <a:gd name="T68" fmla="*/ 492125 w 825500"/>
                <a:gd name="T69" fmla="*/ 161925 h 320675"/>
                <a:gd name="T70" fmla="*/ 441325 w 825500"/>
                <a:gd name="T71" fmla="*/ 161925 h 320675"/>
                <a:gd name="T72" fmla="*/ 387350 w 825500"/>
                <a:gd name="T73" fmla="*/ 168275 h 320675"/>
                <a:gd name="T74" fmla="*/ 339725 w 825500"/>
                <a:gd name="T75" fmla="*/ 180975 h 320675"/>
                <a:gd name="T76" fmla="*/ 298450 w 825500"/>
                <a:gd name="T77" fmla="*/ 200025 h 320675"/>
                <a:gd name="T78" fmla="*/ 266700 w 825500"/>
                <a:gd name="T79" fmla="*/ 228600 h 320675"/>
                <a:gd name="T80" fmla="*/ 247650 w 825500"/>
                <a:gd name="T81" fmla="*/ 263525 h 320675"/>
                <a:gd name="T82" fmla="*/ 196850 w 825500"/>
                <a:gd name="T83" fmla="*/ 241300 h 320675"/>
                <a:gd name="T84" fmla="*/ 146050 w 825500"/>
                <a:gd name="T85" fmla="*/ 231775 h 320675"/>
                <a:gd name="T86" fmla="*/ 98425 w 825500"/>
                <a:gd name="T87" fmla="*/ 222250 h 320675"/>
                <a:gd name="T88" fmla="*/ 47625 w 825500"/>
                <a:gd name="T89" fmla="*/ 206375 h 320675"/>
                <a:gd name="T90" fmla="*/ 0 w 825500"/>
                <a:gd name="T91" fmla="*/ 180975 h 320675"/>
                <a:gd name="T92" fmla="*/ 9525 w 825500"/>
                <a:gd name="T93" fmla="*/ 136525 h 320675"/>
                <a:gd name="T94" fmla="*/ 25400 w 825500"/>
                <a:gd name="T95" fmla="*/ 101600 h 320675"/>
                <a:gd name="T96" fmla="*/ 50800 w 825500"/>
                <a:gd name="T97" fmla="*/ 79375 h 320675"/>
                <a:gd name="T98" fmla="*/ 82550 w 825500"/>
                <a:gd name="T99" fmla="*/ 60325 h 320675"/>
                <a:gd name="T100" fmla="*/ 117475 w 825500"/>
                <a:gd name="T101" fmla="*/ 47625 h 320675"/>
                <a:gd name="T102" fmla="*/ 152400 w 825500"/>
                <a:gd name="T103" fmla="*/ 41275 h 320675"/>
                <a:gd name="T104" fmla="*/ 187325 w 825500"/>
                <a:gd name="T105" fmla="*/ 34925 h 320675"/>
                <a:gd name="T106" fmla="*/ 219075 w 825500"/>
                <a:gd name="T107" fmla="*/ 28575 h 320675"/>
                <a:gd name="T108" fmla="*/ 212725 w 825500"/>
                <a:gd name="T109" fmla="*/ 31750 h 320675"/>
                <a:gd name="T110" fmla="*/ 209550 w 825500"/>
                <a:gd name="T111" fmla="*/ 34925 h 320675"/>
                <a:gd name="T112" fmla="*/ 203200 w 825500"/>
                <a:gd name="T113" fmla="*/ 38100 h 320675"/>
                <a:gd name="T114" fmla="*/ 200025 w 825500"/>
                <a:gd name="T115" fmla="*/ 41275 h 320675"/>
                <a:gd name="T116" fmla="*/ 196850 w 825500"/>
                <a:gd name="T117" fmla="*/ 47625 h 320675"/>
                <a:gd name="T118" fmla="*/ 196850 w 825500"/>
                <a:gd name="T119" fmla="*/ 50800 h 320675"/>
                <a:gd name="T120" fmla="*/ 200025 w 825500"/>
                <a:gd name="T121" fmla="*/ 53975 h 320675"/>
                <a:gd name="T122" fmla="*/ 206375 w 825500"/>
                <a:gd name="T123" fmla="*/ 57150 h 320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25500" h="320675">
                  <a:moveTo>
                    <a:pt x="206375" y="57150"/>
                  </a:moveTo>
                  <a:lnTo>
                    <a:pt x="234950" y="41275"/>
                  </a:lnTo>
                  <a:lnTo>
                    <a:pt x="273050" y="25400"/>
                  </a:lnTo>
                  <a:lnTo>
                    <a:pt x="317500" y="9525"/>
                  </a:lnTo>
                  <a:lnTo>
                    <a:pt x="365125" y="0"/>
                  </a:lnTo>
                  <a:lnTo>
                    <a:pt x="412750" y="0"/>
                  </a:lnTo>
                  <a:lnTo>
                    <a:pt x="460375" y="15875"/>
                  </a:lnTo>
                  <a:lnTo>
                    <a:pt x="508000" y="44450"/>
                  </a:lnTo>
                  <a:lnTo>
                    <a:pt x="523875" y="31750"/>
                  </a:lnTo>
                  <a:lnTo>
                    <a:pt x="546100" y="25400"/>
                  </a:lnTo>
                  <a:lnTo>
                    <a:pt x="571500" y="22225"/>
                  </a:lnTo>
                  <a:lnTo>
                    <a:pt x="590550" y="15875"/>
                  </a:lnTo>
                  <a:lnTo>
                    <a:pt x="650875" y="60325"/>
                  </a:lnTo>
                  <a:lnTo>
                    <a:pt x="708025" y="107950"/>
                  </a:lnTo>
                  <a:lnTo>
                    <a:pt x="755650" y="165100"/>
                  </a:lnTo>
                  <a:lnTo>
                    <a:pt x="796925" y="231775"/>
                  </a:lnTo>
                  <a:lnTo>
                    <a:pt x="825500" y="304800"/>
                  </a:lnTo>
                  <a:lnTo>
                    <a:pt x="809625" y="317500"/>
                  </a:lnTo>
                  <a:lnTo>
                    <a:pt x="787400" y="320675"/>
                  </a:lnTo>
                  <a:lnTo>
                    <a:pt x="765175" y="317500"/>
                  </a:lnTo>
                  <a:lnTo>
                    <a:pt x="746125" y="314325"/>
                  </a:lnTo>
                  <a:lnTo>
                    <a:pt x="727075" y="311150"/>
                  </a:lnTo>
                  <a:lnTo>
                    <a:pt x="714375" y="320675"/>
                  </a:lnTo>
                  <a:lnTo>
                    <a:pt x="714375" y="295275"/>
                  </a:lnTo>
                  <a:lnTo>
                    <a:pt x="711200" y="279400"/>
                  </a:lnTo>
                  <a:lnTo>
                    <a:pt x="708025" y="269875"/>
                  </a:lnTo>
                  <a:lnTo>
                    <a:pt x="714375" y="260350"/>
                  </a:lnTo>
                  <a:lnTo>
                    <a:pt x="730250" y="250825"/>
                  </a:lnTo>
                  <a:lnTo>
                    <a:pt x="692150" y="250825"/>
                  </a:lnTo>
                  <a:lnTo>
                    <a:pt x="663575" y="241300"/>
                  </a:lnTo>
                  <a:lnTo>
                    <a:pt x="647700" y="222250"/>
                  </a:lnTo>
                  <a:lnTo>
                    <a:pt x="622300" y="196850"/>
                  </a:lnTo>
                  <a:lnTo>
                    <a:pt x="587375" y="180975"/>
                  </a:lnTo>
                  <a:lnTo>
                    <a:pt x="542925" y="168275"/>
                  </a:lnTo>
                  <a:lnTo>
                    <a:pt x="492125" y="161925"/>
                  </a:lnTo>
                  <a:lnTo>
                    <a:pt x="441325" y="161925"/>
                  </a:lnTo>
                  <a:lnTo>
                    <a:pt x="387350" y="168275"/>
                  </a:lnTo>
                  <a:lnTo>
                    <a:pt x="339725" y="180975"/>
                  </a:lnTo>
                  <a:lnTo>
                    <a:pt x="298450" y="200025"/>
                  </a:lnTo>
                  <a:lnTo>
                    <a:pt x="266700" y="228600"/>
                  </a:lnTo>
                  <a:lnTo>
                    <a:pt x="247650" y="263525"/>
                  </a:lnTo>
                  <a:lnTo>
                    <a:pt x="196850" y="241300"/>
                  </a:lnTo>
                  <a:lnTo>
                    <a:pt x="146050" y="231775"/>
                  </a:lnTo>
                  <a:lnTo>
                    <a:pt x="98425" y="222250"/>
                  </a:lnTo>
                  <a:lnTo>
                    <a:pt x="47625" y="206375"/>
                  </a:lnTo>
                  <a:lnTo>
                    <a:pt x="0" y="180975"/>
                  </a:lnTo>
                  <a:lnTo>
                    <a:pt x="9525" y="136525"/>
                  </a:lnTo>
                  <a:lnTo>
                    <a:pt x="25400" y="101600"/>
                  </a:lnTo>
                  <a:lnTo>
                    <a:pt x="50800" y="79375"/>
                  </a:lnTo>
                  <a:lnTo>
                    <a:pt x="82550" y="60325"/>
                  </a:lnTo>
                  <a:lnTo>
                    <a:pt x="117475" y="47625"/>
                  </a:lnTo>
                  <a:lnTo>
                    <a:pt x="152400" y="41275"/>
                  </a:lnTo>
                  <a:lnTo>
                    <a:pt x="187325" y="34925"/>
                  </a:lnTo>
                  <a:lnTo>
                    <a:pt x="219075" y="28575"/>
                  </a:lnTo>
                  <a:lnTo>
                    <a:pt x="212725" y="31750"/>
                  </a:lnTo>
                  <a:lnTo>
                    <a:pt x="209550" y="34925"/>
                  </a:lnTo>
                  <a:lnTo>
                    <a:pt x="203200" y="38100"/>
                  </a:lnTo>
                  <a:lnTo>
                    <a:pt x="200025" y="41275"/>
                  </a:lnTo>
                  <a:lnTo>
                    <a:pt x="196850" y="47625"/>
                  </a:lnTo>
                  <a:lnTo>
                    <a:pt x="196850" y="50800"/>
                  </a:lnTo>
                  <a:lnTo>
                    <a:pt x="200025" y="53975"/>
                  </a:lnTo>
                  <a:lnTo>
                    <a:pt x="206375" y="5715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211"/>
            <p:cNvSpPr>
              <a:spLocks noEditPoints="1"/>
            </p:cNvSpPr>
            <p:nvPr/>
          </p:nvSpPr>
          <p:spPr bwMode="auto">
            <a:xfrm>
              <a:off x="112750596" y="107570171"/>
              <a:ext cx="920750" cy="504825"/>
            </a:xfrm>
            <a:custGeom>
              <a:avLst/>
              <a:gdLst>
                <a:gd name="T0" fmla="*/ 822325 w 920750"/>
                <a:gd name="T1" fmla="*/ 260350 h 504825"/>
                <a:gd name="T2" fmla="*/ 673100 w 920750"/>
                <a:gd name="T3" fmla="*/ 158750 h 504825"/>
                <a:gd name="T4" fmla="*/ 428625 w 920750"/>
                <a:gd name="T5" fmla="*/ 53975 h 504825"/>
                <a:gd name="T6" fmla="*/ 187325 w 920750"/>
                <a:gd name="T7" fmla="*/ 25400 h 504825"/>
                <a:gd name="T8" fmla="*/ 50800 w 920750"/>
                <a:gd name="T9" fmla="*/ 117475 h 504825"/>
                <a:gd name="T10" fmla="*/ 15875 w 920750"/>
                <a:gd name="T11" fmla="*/ 238125 h 504825"/>
                <a:gd name="T12" fmla="*/ 41275 w 920750"/>
                <a:gd name="T13" fmla="*/ 196850 h 504825"/>
                <a:gd name="T14" fmla="*/ 63500 w 920750"/>
                <a:gd name="T15" fmla="*/ 203200 h 504825"/>
                <a:gd name="T16" fmla="*/ 60325 w 920750"/>
                <a:gd name="T17" fmla="*/ 215900 h 504825"/>
                <a:gd name="T18" fmla="*/ 73025 w 920750"/>
                <a:gd name="T19" fmla="*/ 225425 h 504825"/>
                <a:gd name="T20" fmla="*/ 76200 w 920750"/>
                <a:gd name="T21" fmla="*/ 247650 h 504825"/>
                <a:gd name="T22" fmla="*/ 66675 w 920750"/>
                <a:gd name="T23" fmla="*/ 295275 h 504825"/>
                <a:gd name="T24" fmla="*/ 107950 w 920750"/>
                <a:gd name="T25" fmla="*/ 317500 h 504825"/>
                <a:gd name="T26" fmla="*/ 88900 w 920750"/>
                <a:gd name="T27" fmla="*/ 330200 h 504825"/>
                <a:gd name="T28" fmla="*/ 107950 w 920750"/>
                <a:gd name="T29" fmla="*/ 374650 h 504825"/>
                <a:gd name="T30" fmla="*/ 333375 w 920750"/>
                <a:gd name="T31" fmla="*/ 498475 h 504825"/>
                <a:gd name="T32" fmla="*/ 469900 w 920750"/>
                <a:gd name="T33" fmla="*/ 485775 h 504825"/>
                <a:gd name="T34" fmla="*/ 371475 w 920750"/>
                <a:gd name="T35" fmla="*/ 469900 h 504825"/>
                <a:gd name="T36" fmla="*/ 508000 w 920750"/>
                <a:gd name="T37" fmla="*/ 454025 h 504825"/>
                <a:gd name="T38" fmla="*/ 574675 w 920750"/>
                <a:gd name="T39" fmla="*/ 444500 h 504825"/>
                <a:gd name="T40" fmla="*/ 425450 w 920750"/>
                <a:gd name="T41" fmla="*/ 441325 h 504825"/>
                <a:gd name="T42" fmla="*/ 403225 w 920750"/>
                <a:gd name="T43" fmla="*/ 428625 h 504825"/>
                <a:gd name="T44" fmla="*/ 441325 w 920750"/>
                <a:gd name="T45" fmla="*/ 415925 h 504825"/>
                <a:gd name="T46" fmla="*/ 387350 w 920750"/>
                <a:gd name="T47" fmla="*/ 393700 h 504825"/>
                <a:gd name="T48" fmla="*/ 403225 w 920750"/>
                <a:gd name="T49" fmla="*/ 384175 h 504825"/>
                <a:gd name="T50" fmla="*/ 409575 w 920750"/>
                <a:gd name="T51" fmla="*/ 371475 h 504825"/>
                <a:gd name="T52" fmla="*/ 431800 w 920750"/>
                <a:gd name="T53" fmla="*/ 374650 h 504825"/>
                <a:gd name="T54" fmla="*/ 463550 w 920750"/>
                <a:gd name="T55" fmla="*/ 381000 h 504825"/>
                <a:gd name="T56" fmla="*/ 454025 w 920750"/>
                <a:gd name="T57" fmla="*/ 365125 h 504825"/>
                <a:gd name="T58" fmla="*/ 577850 w 920750"/>
                <a:gd name="T59" fmla="*/ 371475 h 504825"/>
                <a:gd name="T60" fmla="*/ 673100 w 920750"/>
                <a:gd name="T61" fmla="*/ 381000 h 504825"/>
                <a:gd name="T62" fmla="*/ 711200 w 920750"/>
                <a:gd name="T63" fmla="*/ 377825 h 504825"/>
                <a:gd name="T64" fmla="*/ 742950 w 920750"/>
                <a:gd name="T65" fmla="*/ 387350 h 504825"/>
                <a:gd name="T66" fmla="*/ 838200 w 920750"/>
                <a:gd name="T67" fmla="*/ 333375 h 504825"/>
                <a:gd name="T68" fmla="*/ 866775 w 920750"/>
                <a:gd name="T69" fmla="*/ 403225 h 504825"/>
                <a:gd name="T70" fmla="*/ 863600 w 920750"/>
                <a:gd name="T71" fmla="*/ 422275 h 504825"/>
                <a:gd name="T72" fmla="*/ 838200 w 920750"/>
                <a:gd name="T73" fmla="*/ 374650 h 504825"/>
                <a:gd name="T74" fmla="*/ 812800 w 920750"/>
                <a:gd name="T75" fmla="*/ 374650 h 504825"/>
                <a:gd name="T76" fmla="*/ 803275 w 920750"/>
                <a:gd name="T77" fmla="*/ 431800 h 504825"/>
                <a:gd name="T78" fmla="*/ 920750 w 920750"/>
                <a:gd name="T79" fmla="*/ 473075 h 504825"/>
                <a:gd name="T80" fmla="*/ 889000 w 920750"/>
                <a:gd name="T81" fmla="*/ 355600 h 504825"/>
                <a:gd name="T82" fmla="*/ 203200 w 920750"/>
                <a:gd name="T83" fmla="*/ 314325 h 504825"/>
                <a:gd name="T84" fmla="*/ 82550 w 920750"/>
                <a:gd name="T85" fmla="*/ 276225 h 504825"/>
                <a:gd name="T86" fmla="*/ 155575 w 920750"/>
                <a:gd name="T87" fmla="*/ 238125 h 504825"/>
                <a:gd name="T88" fmla="*/ 231775 w 920750"/>
                <a:gd name="T89" fmla="*/ 234950 h 504825"/>
                <a:gd name="T90" fmla="*/ 247650 w 920750"/>
                <a:gd name="T91" fmla="*/ 317500 h 504825"/>
                <a:gd name="T92" fmla="*/ 371475 w 920750"/>
                <a:gd name="T93" fmla="*/ 231775 h 504825"/>
                <a:gd name="T94" fmla="*/ 406400 w 920750"/>
                <a:gd name="T95" fmla="*/ 193675 h 504825"/>
                <a:gd name="T96" fmla="*/ 590550 w 920750"/>
                <a:gd name="T97" fmla="*/ 276225 h 504825"/>
                <a:gd name="T98" fmla="*/ 520700 w 920750"/>
                <a:gd name="T99" fmla="*/ 317500 h 504825"/>
                <a:gd name="T100" fmla="*/ 495300 w 920750"/>
                <a:gd name="T101" fmla="*/ 285750 h 504825"/>
                <a:gd name="T102" fmla="*/ 508000 w 920750"/>
                <a:gd name="T103" fmla="*/ 276225 h 504825"/>
                <a:gd name="T104" fmla="*/ 517525 w 920750"/>
                <a:gd name="T105" fmla="*/ 225425 h 504825"/>
                <a:gd name="T106" fmla="*/ 574675 w 920750"/>
                <a:gd name="T107" fmla="*/ 250825 h 504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750" h="504825">
                  <a:moveTo>
                    <a:pt x="895350" y="304800"/>
                  </a:moveTo>
                  <a:lnTo>
                    <a:pt x="869950" y="288925"/>
                  </a:lnTo>
                  <a:lnTo>
                    <a:pt x="847725" y="276225"/>
                  </a:lnTo>
                  <a:lnTo>
                    <a:pt x="822325" y="260350"/>
                  </a:lnTo>
                  <a:lnTo>
                    <a:pt x="793750" y="254000"/>
                  </a:lnTo>
                  <a:lnTo>
                    <a:pt x="755650" y="250825"/>
                  </a:lnTo>
                  <a:lnTo>
                    <a:pt x="720725" y="200025"/>
                  </a:lnTo>
                  <a:lnTo>
                    <a:pt x="673100" y="158750"/>
                  </a:lnTo>
                  <a:lnTo>
                    <a:pt x="619125" y="123825"/>
                  </a:lnTo>
                  <a:lnTo>
                    <a:pt x="561975" y="95250"/>
                  </a:lnTo>
                  <a:lnTo>
                    <a:pt x="495300" y="73025"/>
                  </a:lnTo>
                  <a:lnTo>
                    <a:pt x="428625" y="53975"/>
                  </a:lnTo>
                  <a:lnTo>
                    <a:pt x="358775" y="38100"/>
                  </a:lnTo>
                  <a:lnTo>
                    <a:pt x="288925" y="19050"/>
                  </a:lnTo>
                  <a:lnTo>
                    <a:pt x="219075" y="0"/>
                  </a:lnTo>
                  <a:lnTo>
                    <a:pt x="187325" y="25400"/>
                  </a:lnTo>
                  <a:lnTo>
                    <a:pt x="152400" y="47625"/>
                  </a:lnTo>
                  <a:lnTo>
                    <a:pt x="114300" y="69850"/>
                  </a:lnTo>
                  <a:lnTo>
                    <a:pt x="82550" y="92075"/>
                  </a:lnTo>
                  <a:lnTo>
                    <a:pt x="50800" y="117475"/>
                  </a:lnTo>
                  <a:lnTo>
                    <a:pt x="25400" y="149225"/>
                  </a:lnTo>
                  <a:lnTo>
                    <a:pt x="9525" y="187325"/>
                  </a:lnTo>
                  <a:lnTo>
                    <a:pt x="0" y="234950"/>
                  </a:lnTo>
                  <a:lnTo>
                    <a:pt x="15875" y="238125"/>
                  </a:lnTo>
                  <a:lnTo>
                    <a:pt x="25400" y="228600"/>
                  </a:lnTo>
                  <a:lnTo>
                    <a:pt x="28575" y="219075"/>
                  </a:lnTo>
                  <a:lnTo>
                    <a:pt x="34925" y="206375"/>
                  </a:lnTo>
                  <a:lnTo>
                    <a:pt x="41275" y="196850"/>
                  </a:lnTo>
                  <a:lnTo>
                    <a:pt x="53975" y="193675"/>
                  </a:lnTo>
                  <a:lnTo>
                    <a:pt x="60325" y="196850"/>
                  </a:lnTo>
                  <a:lnTo>
                    <a:pt x="60325" y="200025"/>
                  </a:lnTo>
                  <a:lnTo>
                    <a:pt x="63500" y="203200"/>
                  </a:lnTo>
                  <a:lnTo>
                    <a:pt x="63500" y="206375"/>
                  </a:lnTo>
                  <a:lnTo>
                    <a:pt x="60325" y="209550"/>
                  </a:lnTo>
                  <a:lnTo>
                    <a:pt x="60325" y="212725"/>
                  </a:lnTo>
                  <a:lnTo>
                    <a:pt x="60325" y="215900"/>
                  </a:lnTo>
                  <a:lnTo>
                    <a:pt x="60325" y="219075"/>
                  </a:lnTo>
                  <a:lnTo>
                    <a:pt x="63500" y="222250"/>
                  </a:lnTo>
                  <a:lnTo>
                    <a:pt x="66675" y="225425"/>
                  </a:lnTo>
                  <a:lnTo>
                    <a:pt x="73025" y="225425"/>
                  </a:lnTo>
                  <a:lnTo>
                    <a:pt x="82550" y="225425"/>
                  </a:lnTo>
                  <a:lnTo>
                    <a:pt x="95250" y="222250"/>
                  </a:lnTo>
                  <a:lnTo>
                    <a:pt x="88900" y="238125"/>
                  </a:lnTo>
                  <a:lnTo>
                    <a:pt x="76200" y="247650"/>
                  </a:lnTo>
                  <a:lnTo>
                    <a:pt x="63500" y="257175"/>
                  </a:lnTo>
                  <a:lnTo>
                    <a:pt x="53975" y="269875"/>
                  </a:lnTo>
                  <a:lnTo>
                    <a:pt x="53975" y="292100"/>
                  </a:lnTo>
                  <a:lnTo>
                    <a:pt x="66675" y="295275"/>
                  </a:lnTo>
                  <a:lnTo>
                    <a:pt x="73025" y="304800"/>
                  </a:lnTo>
                  <a:lnTo>
                    <a:pt x="82550" y="314325"/>
                  </a:lnTo>
                  <a:lnTo>
                    <a:pt x="92075" y="320675"/>
                  </a:lnTo>
                  <a:lnTo>
                    <a:pt x="107950" y="317500"/>
                  </a:lnTo>
                  <a:lnTo>
                    <a:pt x="107950" y="323850"/>
                  </a:lnTo>
                  <a:lnTo>
                    <a:pt x="101600" y="327025"/>
                  </a:lnTo>
                  <a:lnTo>
                    <a:pt x="98425" y="330200"/>
                  </a:lnTo>
                  <a:lnTo>
                    <a:pt x="88900" y="330200"/>
                  </a:lnTo>
                  <a:lnTo>
                    <a:pt x="82550" y="330200"/>
                  </a:lnTo>
                  <a:lnTo>
                    <a:pt x="76200" y="333375"/>
                  </a:lnTo>
                  <a:lnTo>
                    <a:pt x="66675" y="333375"/>
                  </a:lnTo>
                  <a:lnTo>
                    <a:pt x="107950" y="374650"/>
                  </a:lnTo>
                  <a:lnTo>
                    <a:pt x="155575" y="415925"/>
                  </a:lnTo>
                  <a:lnTo>
                    <a:pt x="209550" y="454025"/>
                  </a:lnTo>
                  <a:lnTo>
                    <a:pt x="269875" y="479425"/>
                  </a:lnTo>
                  <a:lnTo>
                    <a:pt x="333375" y="498475"/>
                  </a:lnTo>
                  <a:lnTo>
                    <a:pt x="403225" y="504825"/>
                  </a:lnTo>
                  <a:lnTo>
                    <a:pt x="482600" y="498475"/>
                  </a:lnTo>
                  <a:lnTo>
                    <a:pt x="482600" y="492125"/>
                  </a:lnTo>
                  <a:lnTo>
                    <a:pt x="469900" y="485775"/>
                  </a:lnTo>
                  <a:lnTo>
                    <a:pt x="447675" y="479425"/>
                  </a:lnTo>
                  <a:lnTo>
                    <a:pt x="419100" y="476250"/>
                  </a:lnTo>
                  <a:lnTo>
                    <a:pt x="393700" y="473075"/>
                  </a:lnTo>
                  <a:lnTo>
                    <a:pt x="371475" y="469900"/>
                  </a:lnTo>
                  <a:lnTo>
                    <a:pt x="403225" y="466725"/>
                  </a:lnTo>
                  <a:lnTo>
                    <a:pt x="438150" y="460375"/>
                  </a:lnTo>
                  <a:lnTo>
                    <a:pt x="473075" y="457200"/>
                  </a:lnTo>
                  <a:lnTo>
                    <a:pt x="508000" y="454025"/>
                  </a:lnTo>
                  <a:lnTo>
                    <a:pt x="536575" y="450850"/>
                  </a:lnTo>
                  <a:lnTo>
                    <a:pt x="561975" y="450850"/>
                  </a:lnTo>
                  <a:lnTo>
                    <a:pt x="574675" y="447675"/>
                  </a:lnTo>
                  <a:lnTo>
                    <a:pt x="574675" y="444500"/>
                  </a:lnTo>
                  <a:lnTo>
                    <a:pt x="561975" y="444500"/>
                  </a:lnTo>
                  <a:lnTo>
                    <a:pt x="530225" y="444500"/>
                  </a:lnTo>
                  <a:lnTo>
                    <a:pt x="482600" y="441325"/>
                  </a:lnTo>
                  <a:lnTo>
                    <a:pt x="425450" y="441325"/>
                  </a:lnTo>
                  <a:lnTo>
                    <a:pt x="371475" y="441325"/>
                  </a:lnTo>
                  <a:lnTo>
                    <a:pt x="374650" y="431800"/>
                  </a:lnTo>
                  <a:lnTo>
                    <a:pt x="387350" y="428625"/>
                  </a:lnTo>
                  <a:lnTo>
                    <a:pt x="403225" y="428625"/>
                  </a:lnTo>
                  <a:lnTo>
                    <a:pt x="422275" y="428625"/>
                  </a:lnTo>
                  <a:lnTo>
                    <a:pt x="438150" y="431800"/>
                  </a:lnTo>
                  <a:lnTo>
                    <a:pt x="454025" y="428625"/>
                  </a:lnTo>
                  <a:lnTo>
                    <a:pt x="441325" y="415925"/>
                  </a:lnTo>
                  <a:lnTo>
                    <a:pt x="425450" y="409575"/>
                  </a:lnTo>
                  <a:lnTo>
                    <a:pt x="403225" y="406400"/>
                  </a:lnTo>
                  <a:lnTo>
                    <a:pt x="384175" y="400050"/>
                  </a:lnTo>
                  <a:lnTo>
                    <a:pt x="387350" y="393700"/>
                  </a:lnTo>
                  <a:lnTo>
                    <a:pt x="390525" y="390525"/>
                  </a:lnTo>
                  <a:lnTo>
                    <a:pt x="396875" y="387350"/>
                  </a:lnTo>
                  <a:lnTo>
                    <a:pt x="400050" y="384175"/>
                  </a:lnTo>
                  <a:lnTo>
                    <a:pt x="403225" y="384175"/>
                  </a:lnTo>
                  <a:lnTo>
                    <a:pt x="406400" y="381000"/>
                  </a:lnTo>
                  <a:lnTo>
                    <a:pt x="409575" y="381000"/>
                  </a:lnTo>
                  <a:lnTo>
                    <a:pt x="409575" y="377825"/>
                  </a:lnTo>
                  <a:lnTo>
                    <a:pt x="409575" y="371475"/>
                  </a:lnTo>
                  <a:lnTo>
                    <a:pt x="403225" y="368300"/>
                  </a:lnTo>
                  <a:lnTo>
                    <a:pt x="400050" y="358775"/>
                  </a:lnTo>
                  <a:lnTo>
                    <a:pt x="419100" y="368300"/>
                  </a:lnTo>
                  <a:lnTo>
                    <a:pt x="431800" y="374650"/>
                  </a:lnTo>
                  <a:lnTo>
                    <a:pt x="441325" y="381000"/>
                  </a:lnTo>
                  <a:lnTo>
                    <a:pt x="454025" y="387350"/>
                  </a:lnTo>
                  <a:lnTo>
                    <a:pt x="460375" y="384175"/>
                  </a:lnTo>
                  <a:lnTo>
                    <a:pt x="463550" y="381000"/>
                  </a:lnTo>
                  <a:lnTo>
                    <a:pt x="460375" y="377825"/>
                  </a:lnTo>
                  <a:lnTo>
                    <a:pt x="460375" y="374650"/>
                  </a:lnTo>
                  <a:lnTo>
                    <a:pt x="457200" y="371475"/>
                  </a:lnTo>
                  <a:lnTo>
                    <a:pt x="454025" y="365125"/>
                  </a:lnTo>
                  <a:lnTo>
                    <a:pt x="454025" y="358775"/>
                  </a:lnTo>
                  <a:lnTo>
                    <a:pt x="504825" y="361950"/>
                  </a:lnTo>
                  <a:lnTo>
                    <a:pt x="546100" y="365125"/>
                  </a:lnTo>
                  <a:lnTo>
                    <a:pt x="577850" y="371475"/>
                  </a:lnTo>
                  <a:lnTo>
                    <a:pt x="606425" y="377825"/>
                  </a:lnTo>
                  <a:lnTo>
                    <a:pt x="638175" y="390525"/>
                  </a:lnTo>
                  <a:lnTo>
                    <a:pt x="673100" y="400050"/>
                  </a:lnTo>
                  <a:lnTo>
                    <a:pt x="673100" y="381000"/>
                  </a:lnTo>
                  <a:lnTo>
                    <a:pt x="673100" y="358775"/>
                  </a:lnTo>
                  <a:lnTo>
                    <a:pt x="685800" y="377825"/>
                  </a:lnTo>
                  <a:lnTo>
                    <a:pt x="698500" y="381000"/>
                  </a:lnTo>
                  <a:lnTo>
                    <a:pt x="711200" y="377825"/>
                  </a:lnTo>
                  <a:lnTo>
                    <a:pt x="723900" y="371475"/>
                  </a:lnTo>
                  <a:lnTo>
                    <a:pt x="733425" y="368300"/>
                  </a:lnTo>
                  <a:lnTo>
                    <a:pt x="739775" y="371475"/>
                  </a:lnTo>
                  <a:lnTo>
                    <a:pt x="742950" y="387350"/>
                  </a:lnTo>
                  <a:lnTo>
                    <a:pt x="768350" y="374650"/>
                  </a:lnTo>
                  <a:lnTo>
                    <a:pt x="793750" y="361950"/>
                  </a:lnTo>
                  <a:lnTo>
                    <a:pt x="819150" y="349250"/>
                  </a:lnTo>
                  <a:lnTo>
                    <a:pt x="838200" y="333375"/>
                  </a:lnTo>
                  <a:lnTo>
                    <a:pt x="857250" y="346075"/>
                  </a:lnTo>
                  <a:lnTo>
                    <a:pt x="863600" y="365125"/>
                  </a:lnTo>
                  <a:lnTo>
                    <a:pt x="866775" y="384175"/>
                  </a:lnTo>
                  <a:lnTo>
                    <a:pt x="866775" y="403225"/>
                  </a:lnTo>
                  <a:lnTo>
                    <a:pt x="876300" y="425450"/>
                  </a:lnTo>
                  <a:lnTo>
                    <a:pt x="895350" y="441325"/>
                  </a:lnTo>
                  <a:lnTo>
                    <a:pt x="882650" y="434975"/>
                  </a:lnTo>
                  <a:lnTo>
                    <a:pt x="863600" y="422275"/>
                  </a:lnTo>
                  <a:lnTo>
                    <a:pt x="847725" y="409575"/>
                  </a:lnTo>
                  <a:lnTo>
                    <a:pt x="835025" y="396875"/>
                  </a:lnTo>
                  <a:lnTo>
                    <a:pt x="831850" y="384175"/>
                  </a:lnTo>
                  <a:lnTo>
                    <a:pt x="838200" y="374650"/>
                  </a:lnTo>
                  <a:lnTo>
                    <a:pt x="838200" y="361950"/>
                  </a:lnTo>
                  <a:lnTo>
                    <a:pt x="831850" y="361950"/>
                  </a:lnTo>
                  <a:lnTo>
                    <a:pt x="822325" y="368300"/>
                  </a:lnTo>
                  <a:lnTo>
                    <a:pt x="812800" y="374650"/>
                  </a:lnTo>
                  <a:lnTo>
                    <a:pt x="800100" y="377825"/>
                  </a:lnTo>
                  <a:lnTo>
                    <a:pt x="784225" y="374650"/>
                  </a:lnTo>
                  <a:lnTo>
                    <a:pt x="790575" y="403225"/>
                  </a:lnTo>
                  <a:lnTo>
                    <a:pt x="803275" y="431800"/>
                  </a:lnTo>
                  <a:lnTo>
                    <a:pt x="825500" y="457200"/>
                  </a:lnTo>
                  <a:lnTo>
                    <a:pt x="860425" y="479425"/>
                  </a:lnTo>
                  <a:lnTo>
                    <a:pt x="908050" y="498475"/>
                  </a:lnTo>
                  <a:lnTo>
                    <a:pt x="920750" y="473075"/>
                  </a:lnTo>
                  <a:lnTo>
                    <a:pt x="917575" y="444500"/>
                  </a:lnTo>
                  <a:lnTo>
                    <a:pt x="911225" y="415925"/>
                  </a:lnTo>
                  <a:lnTo>
                    <a:pt x="898525" y="384175"/>
                  </a:lnTo>
                  <a:lnTo>
                    <a:pt x="889000" y="355600"/>
                  </a:lnTo>
                  <a:lnTo>
                    <a:pt x="885825" y="330200"/>
                  </a:lnTo>
                  <a:lnTo>
                    <a:pt x="895350" y="304800"/>
                  </a:lnTo>
                  <a:close/>
                  <a:moveTo>
                    <a:pt x="247650" y="317500"/>
                  </a:moveTo>
                  <a:lnTo>
                    <a:pt x="203200" y="314325"/>
                  </a:lnTo>
                  <a:lnTo>
                    <a:pt x="165100" y="314325"/>
                  </a:lnTo>
                  <a:lnTo>
                    <a:pt x="133350" y="314325"/>
                  </a:lnTo>
                  <a:lnTo>
                    <a:pt x="104775" y="301625"/>
                  </a:lnTo>
                  <a:lnTo>
                    <a:pt x="82550" y="276225"/>
                  </a:lnTo>
                  <a:lnTo>
                    <a:pt x="104775" y="282575"/>
                  </a:lnTo>
                  <a:lnTo>
                    <a:pt x="123825" y="273050"/>
                  </a:lnTo>
                  <a:lnTo>
                    <a:pt x="139700" y="257175"/>
                  </a:lnTo>
                  <a:lnTo>
                    <a:pt x="155575" y="238125"/>
                  </a:lnTo>
                  <a:lnTo>
                    <a:pt x="174625" y="222250"/>
                  </a:lnTo>
                  <a:lnTo>
                    <a:pt x="200025" y="209550"/>
                  </a:lnTo>
                  <a:lnTo>
                    <a:pt x="231775" y="209550"/>
                  </a:lnTo>
                  <a:lnTo>
                    <a:pt x="231775" y="234950"/>
                  </a:lnTo>
                  <a:lnTo>
                    <a:pt x="234950" y="257175"/>
                  </a:lnTo>
                  <a:lnTo>
                    <a:pt x="241300" y="276225"/>
                  </a:lnTo>
                  <a:lnTo>
                    <a:pt x="244475" y="295275"/>
                  </a:lnTo>
                  <a:lnTo>
                    <a:pt x="247650" y="317500"/>
                  </a:lnTo>
                  <a:close/>
                  <a:moveTo>
                    <a:pt x="425450" y="250825"/>
                  </a:moveTo>
                  <a:lnTo>
                    <a:pt x="403225" y="250825"/>
                  </a:lnTo>
                  <a:lnTo>
                    <a:pt x="384175" y="244475"/>
                  </a:lnTo>
                  <a:lnTo>
                    <a:pt x="371475" y="231775"/>
                  </a:lnTo>
                  <a:lnTo>
                    <a:pt x="371475" y="209550"/>
                  </a:lnTo>
                  <a:lnTo>
                    <a:pt x="384175" y="203200"/>
                  </a:lnTo>
                  <a:lnTo>
                    <a:pt x="393700" y="196850"/>
                  </a:lnTo>
                  <a:lnTo>
                    <a:pt x="406400" y="193675"/>
                  </a:lnTo>
                  <a:lnTo>
                    <a:pt x="425450" y="193675"/>
                  </a:lnTo>
                  <a:lnTo>
                    <a:pt x="425450" y="222250"/>
                  </a:lnTo>
                  <a:lnTo>
                    <a:pt x="425450" y="250825"/>
                  </a:lnTo>
                  <a:close/>
                  <a:moveTo>
                    <a:pt x="590550" y="276225"/>
                  </a:moveTo>
                  <a:lnTo>
                    <a:pt x="574675" y="288925"/>
                  </a:lnTo>
                  <a:lnTo>
                    <a:pt x="558800" y="298450"/>
                  </a:lnTo>
                  <a:lnTo>
                    <a:pt x="542925" y="311150"/>
                  </a:lnTo>
                  <a:lnTo>
                    <a:pt x="520700" y="317500"/>
                  </a:lnTo>
                  <a:lnTo>
                    <a:pt x="495300" y="317500"/>
                  </a:lnTo>
                  <a:lnTo>
                    <a:pt x="495300" y="304800"/>
                  </a:lnTo>
                  <a:lnTo>
                    <a:pt x="495300" y="292100"/>
                  </a:lnTo>
                  <a:lnTo>
                    <a:pt x="495300" y="285750"/>
                  </a:lnTo>
                  <a:lnTo>
                    <a:pt x="495300" y="282575"/>
                  </a:lnTo>
                  <a:lnTo>
                    <a:pt x="498475" y="279400"/>
                  </a:lnTo>
                  <a:lnTo>
                    <a:pt x="501650" y="276225"/>
                  </a:lnTo>
                  <a:lnTo>
                    <a:pt x="508000" y="276225"/>
                  </a:lnTo>
                  <a:lnTo>
                    <a:pt x="508000" y="269875"/>
                  </a:lnTo>
                  <a:lnTo>
                    <a:pt x="508000" y="263525"/>
                  </a:lnTo>
                  <a:lnTo>
                    <a:pt x="508000" y="238125"/>
                  </a:lnTo>
                  <a:lnTo>
                    <a:pt x="517525" y="225425"/>
                  </a:lnTo>
                  <a:lnTo>
                    <a:pt x="530225" y="225425"/>
                  </a:lnTo>
                  <a:lnTo>
                    <a:pt x="542925" y="228600"/>
                  </a:lnTo>
                  <a:lnTo>
                    <a:pt x="558800" y="238125"/>
                  </a:lnTo>
                  <a:lnTo>
                    <a:pt x="574675" y="250825"/>
                  </a:lnTo>
                  <a:lnTo>
                    <a:pt x="587375" y="266700"/>
                  </a:lnTo>
                  <a:lnTo>
                    <a:pt x="590550" y="2762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212"/>
            <p:cNvSpPr>
              <a:spLocks/>
            </p:cNvSpPr>
            <p:nvPr/>
          </p:nvSpPr>
          <p:spPr bwMode="auto">
            <a:xfrm>
              <a:off x="112626771" y="107706696"/>
              <a:ext cx="206375" cy="292100"/>
            </a:xfrm>
            <a:custGeom>
              <a:avLst/>
              <a:gdLst>
                <a:gd name="T0" fmla="*/ 123825 w 206375"/>
                <a:gd name="T1" fmla="*/ 3175 h 292100"/>
                <a:gd name="T2" fmla="*/ 104775 w 206375"/>
                <a:gd name="T3" fmla="*/ 34925 h 292100"/>
                <a:gd name="T4" fmla="*/ 98425 w 206375"/>
                <a:gd name="T5" fmla="*/ 66675 h 292100"/>
                <a:gd name="T6" fmla="*/ 104775 w 206375"/>
                <a:gd name="T7" fmla="*/ 104775 h 292100"/>
                <a:gd name="T8" fmla="*/ 120650 w 206375"/>
                <a:gd name="T9" fmla="*/ 139700 h 292100"/>
                <a:gd name="T10" fmla="*/ 139700 w 206375"/>
                <a:gd name="T11" fmla="*/ 177800 h 292100"/>
                <a:gd name="T12" fmla="*/ 165100 w 206375"/>
                <a:gd name="T13" fmla="*/ 212725 h 292100"/>
                <a:gd name="T14" fmla="*/ 187325 w 206375"/>
                <a:gd name="T15" fmla="*/ 247650 h 292100"/>
                <a:gd name="T16" fmla="*/ 206375 w 206375"/>
                <a:gd name="T17" fmla="*/ 279400 h 292100"/>
                <a:gd name="T18" fmla="*/ 171450 w 206375"/>
                <a:gd name="T19" fmla="*/ 292100 h 292100"/>
                <a:gd name="T20" fmla="*/ 136525 w 206375"/>
                <a:gd name="T21" fmla="*/ 292100 h 292100"/>
                <a:gd name="T22" fmla="*/ 104775 w 206375"/>
                <a:gd name="T23" fmla="*/ 276225 h 292100"/>
                <a:gd name="T24" fmla="*/ 76200 w 206375"/>
                <a:gd name="T25" fmla="*/ 254000 h 292100"/>
                <a:gd name="T26" fmla="*/ 50800 w 206375"/>
                <a:gd name="T27" fmla="*/ 222250 h 292100"/>
                <a:gd name="T28" fmla="*/ 28575 w 206375"/>
                <a:gd name="T29" fmla="*/ 187325 h 292100"/>
                <a:gd name="T30" fmla="*/ 12700 w 206375"/>
                <a:gd name="T31" fmla="*/ 149225 h 292100"/>
                <a:gd name="T32" fmla="*/ 0 w 206375"/>
                <a:gd name="T33" fmla="*/ 114300 h 292100"/>
                <a:gd name="T34" fmla="*/ 15875 w 206375"/>
                <a:gd name="T35" fmla="*/ 114300 h 292100"/>
                <a:gd name="T36" fmla="*/ 25400 w 206375"/>
                <a:gd name="T37" fmla="*/ 120650 h 292100"/>
                <a:gd name="T38" fmla="*/ 38100 w 206375"/>
                <a:gd name="T39" fmla="*/ 123825 h 292100"/>
                <a:gd name="T40" fmla="*/ 53975 w 206375"/>
                <a:gd name="T41" fmla="*/ 127000 h 292100"/>
                <a:gd name="T42" fmla="*/ 44450 w 206375"/>
                <a:gd name="T43" fmla="*/ 104775 h 292100"/>
                <a:gd name="T44" fmla="*/ 47625 w 206375"/>
                <a:gd name="T45" fmla="*/ 79375 h 292100"/>
                <a:gd name="T46" fmla="*/ 57150 w 206375"/>
                <a:gd name="T47" fmla="*/ 53975 h 292100"/>
                <a:gd name="T48" fmla="*/ 73025 w 206375"/>
                <a:gd name="T49" fmla="*/ 28575 h 292100"/>
                <a:gd name="T50" fmla="*/ 88900 w 206375"/>
                <a:gd name="T51" fmla="*/ 9525 h 292100"/>
                <a:gd name="T52" fmla="*/ 107950 w 206375"/>
                <a:gd name="T53" fmla="*/ 0 h 292100"/>
                <a:gd name="T54" fmla="*/ 123825 w 206375"/>
                <a:gd name="T55" fmla="*/ 3175 h 292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6375" h="292100">
                  <a:moveTo>
                    <a:pt x="123825" y="3175"/>
                  </a:moveTo>
                  <a:lnTo>
                    <a:pt x="104775" y="34925"/>
                  </a:lnTo>
                  <a:lnTo>
                    <a:pt x="98425" y="66675"/>
                  </a:lnTo>
                  <a:lnTo>
                    <a:pt x="104775" y="104775"/>
                  </a:lnTo>
                  <a:lnTo>
                    <a:pt x="120650" y="139700"/>
                  </a:lnTo>
                  <a:lnTo>
                    <a:pt x="139700" y="177800"/>
                  </a:lnTo>
                  <a:lnTo>
                    <a:pt x="165100" y="212725"/>
                  </a:lnTo>
                  <a:lnTo>
                    <a:pt x="187325" y="247650"/>
                  </a:lnTo>
                  <a:lnTo>
                    <a:pt x="206375" y="279400"/>
                  </a:lnTo>
                  <a:lnTo>
                    <a:pt x="171450" y="292100"/>
                  </a:lnTo>
                  <a:lnTo>
                    <a:pt x="136525" y="292100"/>
                  </a:lnTo>
                  <a:lnTo>
                    <a:pt x="104775" y="276225"/>
                  </a:lnTo>
                  <a:lnTo>
                    <a:pt x="76200" y="254000"/>
                  </a:lnTo>
                  <a:lnTo>
                    <a:pt x="50800" y="222250"/>
                  </a:lnTo>
                  <a:lnTo>
                    <a:pt x="28575" y="187325"/>
                  </a:lnTo>
                  <a:lnTo>
                    <a:pt x="12700" y="149225"/>
                  </a:lnTo>
                  <a:lnTo>
                    <a:pt x="0" y="114300"/>
                  </a:lnTo>
                  <a:lnTo>
                    <a:pt x="15875" y="114300"/>
                  </a:lnTo>
                  <a:lnTo>
                    <a:pt x="25400" y="120650"/>
                  </a:lnTo>
                  <a:lnTo>
                    <a:pt x="38100" y="123825"/>
                  </a:lnTo>
                  <a:lnTo>
                    <a:pt x="53975" y="127000"/>
                  </a:lnTo>
                  <a:lnTo>
                    <a:pt x="44450" y="104775"/>
                  </a:lnTo>
                  <a:lnTo>
                    <a:pt x="47625" y="79375"/>
                  </a:lnTo>
                  <a:lnTo>
                    <a:pt x="57150" y="53975"/>
                  </a:lnTo>
                  <a:lnTo>
                    <a:pt x="73025" y="28575"/>
                  </a:lnTo>
                  <a:lnTo>
                    <a:pt x="88900" y="9525"/>
                  </a:lnTo>
                  <a:lnTo>
                    <a:pt x="107950" y="0"/>
                  </a:lnTo>
                  <a:lnTo>
                    <a:pt x="123825" y="31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213"/>
            <p:cNvSpPr>
              <a:spLocks/>
            </p:cNvSpPr>
            <p:nvPr/>
          </p:nvSpPr>
          <p:spPr bwMode="auto">
            <a:xfrm>
              <a:off x="113258596" y="109078296"/>
              <a:ext cx="0" cy="9525"/>
            </a:xfrm>
            <a:custGeom>
              <a:avLst/>
              <a:gdLst>
                <a:gd name="T0" fmla="*/ 9525 h 9525"/>
                <a:gd name="T1" fmla="*/ 6350 h 9525"/>
                <a:gd name="T2" fmla="*/ 0 h 9525"/>
                <a:gd name="T3" fmla="*/ 3175 h 9525"/>
                <a:gd name="T4" fmla="*/ 9525 h 95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9525">
                  <a:moveTo>
                    <a:pt x="0" y="9525"/>
                  </a:moveTo>
                  <a:lnTo>
                    <a:pt x="0" y="6350"/>
                  </a:lnTo>
                  <a:lnTo>
                    <a:pt x="0" y="0"/>
                  </a:lnTo>
                  <a:lnTo>
                    <a:pt x="0" y="3175"/>
                  </a:lnTo>
                  <a:lnTo>
                    <a:pt x="0" y="952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214"/>
            <p:cNvSpPr>
              <a:spLocks/>
            </p:cNvSpPr>
            <p:nvPr/>
          </p:nvSpPr>
          <p:spPr bwMode="auto">
            <a:xfrm>
              <a:off x="112725196" y="108551246"/>
              <a:ext cx="650875" cy="812800"/>
            </a:xfrm>
            <a:custGeom>
              <a:avLst/>
              <a:gdLst>
                <a:gd name="T0" fmla="*/ 12700 w 650875"/>
                <a:gd name="T1" fmla="*/ 365125 h 812800"/>
                <a:gd name="T2" fmla="*/ 0 w 650875"/>
                <a:gd name="T3" fmla="*/ 333375 h 812800"/>
                <a:gd name="T4" fmla="*/ 92075 w 650875"/>
                <a:gd name="T5" fmla="*/ 346075 h 812800"/>
                <a:gd name="T6" fmla="*/ 244475 w 650875"/>
                <a:gd name="T7" fmla="*/ 342900 h 812800"/>
                <a:gd name="T8" fmla="*/ 339725 w 650875"/>
                <a:gd name="T9" fmla="*/ 327025 h 812800"/>
                <a:gd name="T10" fmla="*/ 409575 w 650875"/>
                <a:gd name="T11" fmla="*/ 273050 h 812800"/>
                <a:gd name="T12" fmla="*/ 482600 w 650875"/>
                <a:gd name="T13" fmla="*/ 222250 h 812800"/>
                <a:gd name="T14" fmla="*/ 384175 w 650875"/>
                <a:gd name="T15" fmla="*/ 12700 h 812800"/>
                <a:gd name="T16" fmla="*/ 454025 w 650875"/>
                <a:gd name="T17" fmla="*/ 6350 h 812800"/>
                <a:gd name="T18" fmla="*/ 457200 w 650875"/>
                <a:gd name="T19" fmla="*/ 22225 h 812800"/>
                <a:gd name="T20" fmla="*/ 463550 w 650875"/>
                <a:gd name="T21" fmla="*/ 41275 h 812800"/>
                <a:gd name="T22" fmla="*/ 479425 w 650875"/>
                <a:gd name="T23" fmla="*/ 47625 h 812800"/>
                <a:gd name="T24" fmla="*/ 492125 w 650875"/>
                <a:gd name="T25" fmla="*/ 25400 h 812800"/>
                <a:gd name="T26" fmla="*/ 542925 w 650875"/>
                <a:gd name="T27" fmla="*/ 120650 h 812800"/>
                <a:gd name="T28" fmla="*/ 603250 w 650875"/>
                <a:gd name="T29" fmla="*/ 187325 h 812800"/>
                <a:gd name="T30" fmla="*/ 615950 w 650875"/>
                <a:gd name="T31" fmla="*/ 276225 h 812800"/>
                <a:gd name="T32" fmla="*/ 647700 w 650875"/>
                <a:gd name="T33" fmla="*/ 333375 h 812800"/>
                <a:gd name="T34" fmla="*/ 593725 w 650875"/>
                <a:gd name="T35" fmla="*/ 419100 h 812800"/>
                <a:gd name="T36" fmla="*/ 536575 w 650875"/>
                <a:gd name="T37" fmla="*/ 504825 h 812800"/>
                <a:gd name="T38" fmla="*/ 523875 w 650875"/>
                <a:gd name="T39" fmla="*/ 527050 h 812800"/>
                <a:gd name="T40" fmla="*/ 504825 w 650875"/>
                <a:gd name="T41" fmla="*/ 536575 h 812800"/>
                <a:gd name="T42" fmla="*/ 492125 w 650875"/>
                <a:gd name="T43" fmla="*/ 549275 h 812800"/>
                <a:gd name="T44" fmla="*/ 501650 w 650875"/>
                <a:gd name="T45" fmla="*/ 606425 h 812800"/>
                <a:gd name="T46" fmla="*/ 508000 w 650875"/>
                <a:gd name="T47" fmla="*/ 676275 h 812800"/>
                <a:gd name="T48" fmla="*/ 488950 w 650875"/>
                <a:gd name="T49" fmla="*/ 641350 h 812800"/>
                <a:gd name="T50" fmla="*/ 476250 w 650875"/>
                <a:gd name="T51" fmla="*/ 644525 h 812800"/>
                <a:gd name="T52" fmla="*/ 466725 w 650875"/>
                <a:gd name="T53" fmla="*/ 660400 h 812800"/>
                <a:gd name="T54" fmla="*/ 476250 w 650875"/>
                <a:gd name="T55" fmla="*/ 673100 h 812800"/>
                <a:gd name="T56" fmla="*/ 488950 w 650875"/>
                <a:gd name="T57" fmla="*/ 682625 h 812800"/>
                <a:gd name="T58" fmla="*/ 492125 w 650875"/>
                <a:gd name="T59" fmla="*/ 701675 h 812800"/>
                <a:gd name="T60" fmla="*/ 412750 w 650875"/>
                <a:gd name="T61" fmla="*/ 777875 h 812800"/>
                <a:gd name="T62" fmla="*/ 390525 w 650875"/>
                <a:gd name="T63" fmla="*/ 736600 h 812800"/>
                <a:gd name="T64" fmla="*/ 368300 w 650875"/>
                <a:gd name="T65" fmla="*/ 606425 h 812800"/>
                <a:gd name="T66" fmla="*/ 390525 w 650875"/>
                <a:gd name="T67" fmla="*/ 609600 h 812800"/>
                <a:gd name="T68" fmla="*/ 403225 w 650875"/>
                <a:gd name="T69" fmla="*/ 612775 h 812800"/>
                <a:gd name="T70" fmla="*/ 390525 w 650875"/>
                <a:gd name="T71" fmla="*/ 587375 h 812800"/>
                <a:gd name="T72" fmla="*/ 371475 w 650875"/>
                <a:gd name="T73" fmla="*/ 511175 h 812800"/>
                <a:gd name="T74" fmla="*/ 346075 w 650875"/>
                <a:gd name="T75" fmla="*/ 444500 h 812800"/>
                <a:gd name="T76" fmla="*/ 247650 w 650875"/>
                <a:gd name="T77" fmla="*/ 447675 h 812800"/>
                <a:gd name="T78" fmla="*/ 174625 w 650875"/>
                <a:gd name="T79" fmla="*/ 469900 h 812800"/>
                <a:gd name="T80" fmla="*/ 187325 w 650875"/>
                <a:gd name="T81" fmla="*/ 409575 h 812800"/>
                <a:gd name="T82" fmla="*/ 139700 w 650875"/>
                <a:gd name="T83" fmla="*/ 390525 h 812800"/>
                <a:gd name="T84" fmla="*/ 82550 w 650875"/>
                <a:gd name="T85" fmla="*/ 377825 h 8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50875" h="812800">
                  <a:moveTo>
                    <a:pt x="25400" y="384175"/>
                  </a:moveTo>
                  <a:lnTo>
                    <a:pt x="22225" y="374650"/>
                  </a:lnTo>
                  <a:lnTo>
                    <a:pt x="12700" y="365125"/>
                  </a:lnTo>
                  <a:lnTo>
                    <a:pt x="6350" y="352425"/>
                  </a:lnTo>
                  <a:lnTo>
                    <a:pt x="0" y="342900"/>
                  </a:lnTo>
                  <a:lnTo>
                    <a:pt x="0" y="333375"/>
                  </a:lnTo>
                  <a:lnTo>
                    <a:pt x="9525" y="330200"/>
                  </a:lnTo>
                  <a:lnTo>
                    <a:pt x="47625" y="342900"/>
                  </a:lnTo>
                  <a:lnTo>
                    <a:pt x="92075" y="346075"/>
                  </a:lnTo>
                  <a:lnTo>
                    <a:pt x="142875" y="346075"/>
                  </a:lnTo>
                  <a:lnTo>
                    <a:pt x="193675" y="342900"/>
                  </a:lnTo>
                  <a:lnTo>
                    <a:pt x="244475" y="342900"/>
                  </a:lnTo>
                  <a:lnTo>
                    <a:pt x="288925" y="346075"/>
                  </a:lnTo>
                  <a:lnTo>
                    <a:pt x="327025" y="358775"/>
                  </a:lnTo>
                  <a:lnTo>
                    <a:pt x="339725" y="327025"/>
                  </a:lnTo>
                  <a:lnTo>
                    <a:pt x="358775" y="304800"/>
                  </a:lnTo>
                  <a:lnTo>
                    <a:pt x="381000" y="288925"/>
                  </a:lnTo>
                  <a:lnTo>
                    <a:pt x="409575" y="273050"/>
                  </a:lnTo>
                  <a:lnTo>
                    <a:pt x="434975" y="260350"/>
                  </a:lnTo>
                  <a:lnTo>
                    <a:pt x="460375" y="244475"/>
                  </a:lnTo>
                  <a:lnTo>
                    <a:pt x="482600" y="222250"/>
                  </a:lnTo>
                  <a:lnTo>
                    <a:pt x="492125" y="193675"/>
                  </a:lnTo>
                  <a:lnTo>
                    <a:pt x="434975" y="104775"/>
                  </a:lnTo>
                  <a:lnTo>
                    <a:pt x="384175" y="12700"/>
                  </a:lnTo>
                  <a:lnTo>
                    <a:pt x="406400" y="3175"/>
                  </a:lnTo>
                  <a:lnTo>
                    <a:pt x="431800" y="0"/>
                  </a:lnTo>
                  <a:lnTo>
                    <a:pt x="454025" y="6350"/>
                  </a:lnTo>
                  <a:lnTo>
                    <a:pt x="466725" y="12700"/>
                  </a:lnTo>
                  <a:lnTo>
                    <a:pt x="460375" y="15875"/>
                  </a:lnTo>
                  <a:lnTo>
                    <a:pt x="457200" y="22225"/>
                  </a:lnTo>
                  <a:lnTo>
                    <a:pt x="457200" y="28575"/>
                  </a:lnTo>
                  <a:lnTo>
                    <a:pt x="460375" y="34925"/>
                  </a:lnTo>
                  <a:lnTo>
                    <a:pt x="463550" y="41275"/>
                  </a:lnTo>
                  <a:lnTo>
                    <a:pt x="466725" y="44450"/>
                  </a:lnTo>
                  <a:lnTo>
                    <a:pt x="473075" y="47625"/>
                  </a:lnTo>
                  <a:lnTo>
                    <a:pt x="479425" y="47625"/>
                  </a:lnTo>
                  <a:lnTo>
                    <a:pt x="482600" y="44450"/>
                  </a:lnTo>
                  <a:lnTo>
                    <a:pt x="488950" y="38100"/>
                  </a:lnTo>
                  <a:lnTo>
                    <a:pt x="492125" y="25400"/>
                  </a:lnTo>
                  <a:lnTo>
                    <a:pt x="504825" y="63500"/>
                  </a:lnTo>
                  <a:lnTo>
                    <a:pt x="520700" y="95250"/>
                  </a:lnTo>
                  <a:lnTo>
                    <a:pt x="542925" y="120650"/>
                  </a:lnTo>
                  <a:lnTo>
                    <a:pt x="565150" y="142875"/>
                  </a:lnTo>
                  <a:lnTo>
                    <a:pt x="587375" y="165100"/>
                  </a:lnTo>
                  <a:lnTo>
                    <a:pt x="603250" y="187325"/>
                  </a:lnTo>
                  <a:lnTo>
                    <a:pt x="615950" y="209550"/>
                  </a:lnTo>
                  <a:lnTo>
                    <a:pt x="622300" y="238125"/>
                  </a:lnTo>
                  <a:lnTo>
                    <a:pt x="615950" y="276225"/>
                  </a:lnTo>
                  <a:lnTo>
                    <a:pt x="641350" y="288925"/>
                  </a:lnTo>
                  <a:lnTo>
                    <a:pt x="650875" y="307975"/>
                  </a:lnTo>
                  <a:lnTo>
                    <a:pt x="647700" y="333375"/>
                  </a:lnTo>
                  <a:lnTo>
                    <a:pt x="635000" y="358775"/>
                  </a:lnTo>
                  <a:lnTo>
                    <a:pt x="615950" y="390525"/>
                  </a:lnTo>
                  <a:lnTo>
                    <a:pt x="593725" y="419100"/>
                  </a:lnTo>
                  <a:lnTo>
                    <a:pt x="571500" y="450850"/>
                  </a:lnTo>
                  <a:lnTo>
                    <a:pt x="552450" y="479425"/>
                  </a:lnTo>
                  <a:lnTo>
                    <a:pt x="536575" y="504825"/>
                  </a:lnTo>
                  <a:lnTo>
                    <a:pt x="533400" y="527050"/>
                  </a:lnTo>
                  <a:lnTo>
                    <a:pt x="530225" y="527050"/>
                  </a:lnTo>
                  <a:lnTo>
                    <a:pt x="523875" y="527050"/>
                  </a:lnTo>
                  <a:lnTo>
                    <a:pt x="517525" y="527050"/>
                  </a:lnTo>
                  <a:lnTo>
                    <a:pt x="511175" y="533400"/>
                  </a:lnTo>
                  <a:lnTo>
                    <a:pt x="504825" y="536575"/>
                  </a:lnTo>
                  <a:lnTo>
                    <a:pt x="498475" y="542925"/>
                  </a:lnTo>
                  <a:lnTo>
                    <a:pt x="495300" y="546100"/>
                  </a:lnTo>
                  <a:lnTo>
                    <a:pt x="492125" y="549275"/>
                  </a:lnTo>
                  <a:lnTo>
                    <a:pt x="488950" y="571500"/>
                  </a:lnTo>
                  <a:lnTo>
                    <a:pt x="492125" y="590550"/>
                  </a:lnTo>
                  <a:lnTo>
                    <a:pt x="501650" y="606425"/>
                  </a:lnTo>
                  <a:lnTo>
                    <a:pt x="508000" y="625475"/>
                  </a:lnTo>
                  <a:lnTo>
                    <a:pt x="514350" y="647700"/>
                  </a:lnTo>
                  <a:lnTo>
                    <a:pt x="508000" y="676275"/>
                  </a:lnTo>
                  <a:lnTo>
                    <a:pt x="501650" y="663575"/>
                  </a:lnTo>
                  <a:lnTo>
                    <a:pt x="495300" y="650875"/>
                  </a:lnTo>
                  <a:lnTo>
                    <a:pt x="488950" y="641350"/>
                  </a:lnTo>
                  <a:lnTo>
                    <a:pt x="479425" y="631825"/>
                  </a:lnTo>
                  <a:lnTo>
                    <a:pt x="479425" y="641350"/>
                  </a:lnTo>
                  <a:lnTo>
                    <a:pt x="476250" y="644525"/>
                  </a:lnTo>
                  <a:lnTo>
                    <a:pt x="469900" y="650875"/>
                  </a:lnTo>
                  <a:lnTo>
                    <a:pt x="466725" y="654050"/>
                  </a:lnTo>
                  <a:lnTo>
                    <a:pt x="466725" y="660400"/>
                  </a:lnTo>
                  <a:lnTo>
                    <a:pt x="466725" y="666750"/>
                  </a:lnTo>
                  <a:lnTo>
                    <a:pt x="469900" y="669925"/>
                  </a:lnTo>
                  <a:lnTo>
                    <a:pt x="476250" y="673100"/>
                  </a:lnTo>
                  <a:lnTo>
                    <a:pt x="479425" y="676275"/>
                  </a:lnTo>
                  <a:lnTo>
                    <a:pt x="485775" y="679450"/>
                  </a:lnTo>
                  <a:lnTo>
                    <a:pt x="488950" y="682625"/>
                  </a:lnTo>
                  <a:lnTo>
                    <a:pt x="492125" y="685800"/>
                  </a:lnTo>
                  <a:lnTo>
                    <a:pt x="495300" y="692150"/>
                  </a:lnTo>
                  <a:lnTo>
                    <a:pt x="492125" y="701675"/>
                  </a:lnTo>
                  <a:lnTo>
                    <a:pt x="463550" y="727075"/>
                  </a:lnTo>
                  <a:lnTo>
                    <a:pt x="438150" y="749300"/>
                  </a:lnTo>
                  <a:lnTo>
                    <a:pt x="412750" y="777875"/>
                  </a:lnTo>
                  <a:lnTo>
                    <a:pt x="396875" y="812800"/>
                  </a:lnTo>
                  <a:lnTo>
                    <a:pt x="390525" y="774700"/>
                  </a:lnTo>
                  <a:lnTo>
                    <a:pt x="390525" y="736600"/>
                  </a:lnTo>
                  <a:lnTo>
                    <a:pt x="387350" y="698500"/>
                  </a:lnTo>
                  <a:lnTo>
                    <a:pt x="381000" y="657225"/>
                  </a:lnTo>
                  <a:lnTo>
                    <a:pt x="368300" y="606425"/>
                  </a:lnTo>
                  <a:lnTo>
                    <a:pt x="377825" y="606425"/>
                  </a:lnTo>
                  <a:lnTo>
                    <a:pt x="384175" y="606425"/>
                  </a:lnTo>
                  <a:lnTo>
                    <a:pt x="390525" y="609600"/>
                  </a:lnTo>
                  <a:lnTo>
                    <a:pt x="396875" y="612775"/>
                  </a:lnTo>
                  <a:lnTo>
                    <a:pt x="400050" y="612775"/>
                  </a:lnTo>
                  <a:lnTo>
                    <a:pt x="403225" y="612775"/>
                  </a:lnTo>
                  <a:lnTo>
                    <a:pt x="406400" y="612775"/>
                  </a:lnTo>
                  <a:lnTo>
                    <a:pt x="409575" y="606425"/>
                  </a:lnTo>
                  <a:lnTo>
                    <a:pt x="390525" y="587375"/>
                  </a:lnTo>
                  <a:lnTo>
                    <a:pt x="381000" y="561975"/>
                  </a:lnTo>
                  <a:lnTo>
                    <a:pt x="374650" y="536575"/>
                  </a:lnTo>
                  <a:lnTo>
                    <a:pt x="371475" y="511175"/>
                  </a:lnTo>
                  <a:lnTo>
                    <a:pt x="368300" y="485775"/>
                  </a:lnTo>
                  <a:lnTo>
                    <a:pt x="358775" y="463550"/>
                  </a:lnTo>
                  <a:lnTo>
                    <a:pt x="346075" y="444500"/>
                  </a:lnTo>
                  <a:lnTo>
                    <a:pt x="320675" y="431800"/>
                  </a:lnTo>
                  <a:lnTo>
                    <a:pt x="285750" y="425450"/>
                  </a:lnTo>
                  <a:lnTo>
                    <a:pt x="247650" y="447675"/>
                  </a:lnTo>
                  <a:lnTo>
                    <a:pt x="209550" y="469900"/>
                  </a:lnTo>
                  <a:lnTo>
                    <a:pt x="174625" y="495300"/>
                  </a:lnTo>
                  <a:lnTo>
                    <a:pt x="174625" y="469900"/>
                  </a:lnTo>
                  <a:lnTo>
                    <a:pt x="177800" y="447675"/>
                  </a:lnTo>
                  <a:lnTo>
                    <a:pt x="184150" y="428625"/>
                  </a:lnTo>
                  <a:lnTo>
                    <a:pt x="187325" y="409575"/>
                  </a:lnTo>
                  <a:lnTo>
                    <a:pt x="190500" y="384175"/>
                  </a:lnTo>
                  <a:lnTo>
                    <a:pt x="161925" y="390525"/>
                  </a:lnTo>
                  <a:lnTo>
                    <a:pt x="139700" y="390525"/>
                  </a:lnTo>
                  <a:lnTo>
                    <a:pt x="120650" y="387350"/>
                  </a:lnTo>
                  <a:lnTo>
                    <a:pt x="101600" y="381000"/>
                  </a:lnTo>
                  <a:lnTo>
                    <a:pt x="82550" y="377825"/>
                  </a:lnTo>
                  <a:lnTo>
                    <a:pt x="57150" y="377825"/>
                  </a:lnTo>
                  <a:lnTo>
                    <a:pt x="25400" y="38417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215"/>
            <p:cNvSpPr>
              <a:spLocks/>
            </p:cNvSpPr>
            <p:nvPr/>
          </p:nvSpPr>
          <p:spPr bwMode="auto">
            <a:xfrm>
              <a:off x="113461796" y="109557721"/>
              <a:ext cx="927100" cy="1412875"/>
            </a:xfrm>
            <a:custGeom>
              <a:avLst/>
              <a:gdLst>
                <a:gd name="T0" fmla="*/ 180975 w 927100"/>
                <a:gd name="T1" fmla="*/ 1050925 h 1412875"/>
                <a:gd name="T2" fmla="*/ 88900 w 927100"/>
                <a:gd name="T3" fmla="*/ 841375 h 1412875"/>
                <a:gd name="T4" fmla="*/ 19050 w 927100"/>
                <a:gd name="T5" fmla="*/ 660400 h 1412875"/>
                <a:gd name="T6" fmla="*/ 0 w 927100"/>
                <a:gd name="T7" fmla="*/ 536575 h 1412875"/>
                <a:gd name="T8" fmla="*/ 9525 w 927100"/>
                <a:gd name="T9" fmla="*/ 403225 h 1412875"/>
                <a:gd name="T10" fmla="*/ 38100 w 927100"/>
                <a:gd name="T11" fmla="*/ 288925 h 1412875"/>
                <a:gd name="T12" fmla="*/ 92075 w 927100"/>
                <a:gd name="T13" fmla="*/ 266700 h 1412875"/>
                <a:gd name="T14" fmla="*/ 149225 w 927100"/>
                <a:gd name="T15" fmla="*/ 257175 h 1412875"/>
                <a:gd name="T16" fmla="*/ 196850 w 927100"/>
                <a:gd name="T17" fmla="*/ 215900 h 1412875"/>
                <a:gd name="T18" fmla="*/ 238125 w 927100"/>
                <a:gd name="T19" fmla="*/ 165100 h 1412875"/>
                <a:gd name="T20" fmla="*/ 298450 w 927100"/>
                <a:gd name="T21" fmla="*/ 127000 h 1412875"/>
                <a:gd name="T22" fmla="*/ 349250 w 927100"/>
                <a:gd name="T23" fmla="*/ 76200 h 1412875"/>
                <a:gd name="T24" fmla="*/ 422275 w 927100"/>
                <a:gd name="T25" fmla="*/ 28575 h 1412875"/>
                <a:gd name="T26" fmla="*/ 469900 w 927100"/>
                <a:gd name="T27" fmla="*/ 3175 h 1412875"/>
                <a:gd name="T28" fmla="*/ 476250 w 927100"/>
                <a:gd name="T29" fmla="*/ 31750 h 1412875"/>
                <a:gd name="T30" fmla="*/ 473075 w 927100"/>
                <a:gd name="T31" fmla="*/ 66675 h 1412875"/>
                <a:gd name="T32" fmla="*/ 473075 w 927100"/>
                <a:gd name="T33" fmla="*/ 142875 h 1412875"/>
                <a:gd name="T34" fmla="*/ 492125 w 927100"/>
                <a:gd name="T35" fmla="*/ 206375 h 1412875"/>
                <a:gd name="T36" fmla="*/ 520700 w 927100"/>
                <a:gd name="T37" fmla="*/ 225425 h 1412875"/>
                <a:gd name="T38" fmla="*/ 555625 w 927100"/>
                <a:gd name="T39" fmla="*/ 234950 h 1412875"/>
                <a:gd name="T40" fmla="*/ 666750 w 927100"/>
                <a:gd name="T41" fmla="*/ 317500 h 1412875"/>
                <a:gd name="T42" fmla="*/ 796925 w 927100"/>
                <a:gd name="T43" fmla="*/ 374650 h 1412875"/>
                <a:gd name="T44" fmla="*/ 927100 w 927100"/>
                <a:gd name="T45" fmla="*/ 425450 h 1412875"/>
                <a:gd name="T46" fmla="*/ 911225 w 927100"/>
                <a:gd name="T47" fmla="*/ 438150 h 1412875"/>
                <a:gd name="T48" fmla="*/ 892175 w 927100"/>
                <a:gd name="T49" fmla="*/ 431800 h 1412875"/>
                <a:gd name="T50" fmla="*/ 873125 w 927100"/>
                <a:gd name="T51" fmla="*/ 441325 h 1412875"/>
                <a:gd name="T52" fmla="*/ 825500 w 927100"/>
                <a:gd name="T53" fmla="*/ 596900 h 1412875"/>
                <a:gd name="T54" fmla="*/ 733425 w 927100"/>
                <a:gd name="T55" fmla="*/ 733425 h 1412875"/>
                <a:gd name="T56" fmla="*/ 625475 w 927100"/>
                <a:gd name="T57" fmla="*/ 857250 h 1412875"/>
                <a:gd name="T58" fmla="*/ 514350 w 927100"/>
                <a:gd name="T59" fmla="*/ 977900 h 1412875"/>
                <a:gd name="T60" fmla="*/ 422275 w 927100"/>
                <a:gd name="T61" fmla="*/ 974725 h 1412875"/>
                <a:gd name="T62" fmla="*/ 330200 w 927100"/>
                <a:gd name="T63" fmla="*/ 1006475 h 1412875"/>
                <a:gd name="T64" fmla="*/ 254000 w 927100"/>
                <a:gd name="T65" fmla="*/ 1047750 h 1412875"/>
                <a:gd name="T66" fmla="*/ 342900 w 927100"/>
                <a:gd name="T67" fmla="*/ 1295400 h 1412875"/>
                <a:gd name="T68" fmla="*/ 336550 w 927100"/>
                <a:gd name="T69" fmla="*/ 1412875 h 1412875"/>
                <a:gd name="T70" fmla="*/ 225425 w 927100"/>
                <a:gd name="T71" fmla="*/ 1155700 h 1412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7100" h="1412875">
                  <a:moveTo>
                    <a:pt x="225425" y="1155700"/>
                  </a:moveTo>
                  <a:lnTo>
                    <a:pt x="180975" y="1050925"/>
                  </a:lnTo>
                  <a:lnTo>
                    <a:pt x="133350" y="942975"/>
                  </a:lnTo>
                  <a:lnTo>
                    <a:pt x="88900" y="841375"/>
                  </a:lnTo>
                  <a:lnTo>
                    <a:pt x="47625" y="746125"/>
                  </a:lnTo>
                  <a:lnTo>
                    <a:pt x="19050" y="660400"/>
                  </a:lnTo>
                  <a:lnTo>
                    <a:pt x="6350" y="600075"/>
                  </a:lnTo>
                  <a:lnTo>
                    <a:pt x="0" y="536575"/>
                  </a:lnTo>
                  <a:lnTo>
                    <a:pt x="0" y="469900"/>
                  </a:lnTo>
                  <a:lnTo>
                    <a:pt x="9525" y="403225"/>
                  </a:lnTo>
                  <a:lnTo>
                    <a:pt x="22225" y="342900"/>
                  </a:lnTo>
                  <a:lnTo>
                    <a:pt x="38100" y="288925"/>
                  </a:lnTo>
                  <a:lnTo>
                    <a:pt x="60325" y="247650"/>
                  </a:lnTo>
                  <a:lnTo>
                    <a:pt x="92075" y="266700"/>
                  </a:lnTo>
                  <a:lnTo>
                    <a:pt x="123825" y="269875"/>
                  </a:lnTo>
                  <a:lnTo>
                    <a:pt x="149225" y="257175"/>
                  </a:lnTo>
                  <a:lnTo>
                    <a:pt x="174625" y="238125"/>
                  </a:lnTo>
                  <a:lnTo>
                    <a:pt x="196850" y="215900"/>
                  </a:lnTo>
                  <a:lnTo>
                    <a:pt x="219075" y="187325"/>
                  </a:lnTo>
                  <a:lnTo>
                    <a:pt x="238125" y="165100"/>
                  </a:lnTo>
                  <a:lnTo>
                    <a:pt x="273050" y="149225"/>
                  </a:lnTo>
                  <a:lnTo>
                    <a:pt x="298450" y="127000"/>
                  </a:lnTo>
                  <a:lnTo>
                    <a:pt x="323850" y="101600"/>
                  </a:lnTo>
                  <a:lnTo>
                    <a:pt x="349250" y="76200"/>
                  </a:lnTo>
                  <a:lnTo>
                    <a:pt x="377825" y="53975"/>
                  </a:lnTo>
                  <a:lnTo>
                    <a:pt x="422275" y="28575"/>
                  </a:lnTo>
                  <a:lnTo>
                    <a:pt x="460375" y="0"/>
                  </a:lnTo>
                  <a:lnTo>
                    <a:pt x="469900" y="3175"/>
                  </a:lnTo>
                  <a:lnTo>
                    <a:pt x="476250" y="15875"/>
                  </a:lnTo>
                  <a:lnTo>
                    <a:pt x="476250" y="31750"/>
                  </a:lnTo>
                  <a:lnTo>
                    <a:pt x="473075" y="50800"/>
                  </a:lnTo>
                  <a:lnTo>
                    <a:pt x="473075" y="66675"/>
                  </a:lnTo>
                  <a:lnTo>
                    <a:pt x="473075" y="82550"/>
                  </a:lnTo>
                  <a:lnTo>
                    <a:pt x="473075" y="142875"/>
                  </a:lnTo>
                  <a:lnTo>
                    <a:pt x="473075" y="206375"/>
                  </a:lnTo>
                  <a:lnTo>
                    <a:pt x="492125" y="206375"/>
                  </a:lnTo>
                  <a:lnTo>
                    <a:pt x="508000" y="215900"/>
                  </a:lnTo>
                  <a:lnTo>
                    <a:pt x="520700" y="225425"/>
                  </a:lnTo>
                  <a:lnTo>
                    <a:pt x="536575" y="231775"/>
                  </a:lnTo>
                  <a:lnTo>
                    <a:pt x="555625" y="234950"/>
                  </a:lnTo>
                  <a:lnTo>
                    <a:pt x="606425" y="279400"/>
                  </a:lnTo>
                  <a:lnTo>
                    <a:pt x="666750" y="317500"/>
                  </a:lnTo>
                  <a:lnTo>
                    <a:pt x="736600" y="342900"/>
                  </a:lnTo>
                  <a:lnTo>
                    <a:pt x="796925" y="374650"/>
                  </a:lnTo>
                  <a:lnTo>
                    <a:pt x="860425" y="403225"/>
                  </a:lnTo>
                  <a:lnTo>
                    <a:pt x="927100" y="425450"/>
                  </a:lnTo>
                  <a:lnTo>
                    <a:pt x="920750" y="438150"/>
                  </a:lnTo>
                  <a:lnTo>
                    <a:pt x="911225" y="438150"/>
                  </a:lnTo>
                  <a:lnTo>
                    <a:pt x="901700" y="434975"/>
                  </a:lnTo>
                  <a:lnTo>
                    <a:pt x="892175" y="431800"/>
                  </a:lnTo>
                  <a:lnTo>
                    <a:pt x="882650" y="428625"/>
                  </a:lnTo>
                  <a:lnTo>
                    <a:pt x="873125" y="441325"/>
                  </a:lnTo>
                  <a:lnTo>
                    <a:pt x="854075" y="520700"/>
                  </a:lnTo>
                  <a:lnTo>
                    <a:pt x="825500" y="596900"/>
                  </a:lnTo>
                  <a:lnTo>
                    <a:pt x="784225" y="666750"/>
                  </a:lnTo>
                  <a:lnTo>
                    <a:pt x="733425" y="733425"/>
                  </a:lnTo>
                  <a:lnTo>
                    <a:pt x="679450" y="796925"/>
                  </a:lnTo>
                  <a:lnTo>
                    <a:pt x="625475" y="857250"/>
                  </a:lnTo>
                  <a:lnTo>
                    <a:pt x="568325" y="917575"/>
                  </a:lnTo>
                  <a:lnTo>
                    <a:pt x="514350" y="977900"/>
                  </a:lnTo>
                  <a:lnTo>
                    <a:pt x="469900" y="968375"/>
                  </a:lnTo>
                  <a:lnTo>
                    <a:pt x="422275" y="974725"/>
                  </a:lnTo>
                  <a:lnTo>
                    <a:pt x="374650" y="987425"/>
                  </a:lnTo>
                  <a:lnTo>
                    <a:pt x="330200" y="1006475"/>
                  </a:lnTo>
                  <a:lnTo>
                    <a:pt x="288925" y="1028700"/>
                  </a:lnTo>
                  <a:lnTo>
                    <a:pt x="254000" y="1047750"/>
                  </a:lnTo>
                  <a:lnTo>
                    <a:pt x="295275" y="1174750"/>
                  </a:lnTo>
                  <a:lnTo>
                    <a:pt x="342900" y="1295400"/>
                  </a:lnTo>
                  <a:lnTo>
                    <a:pt x="396875" y="1412875"/>
                  </a:lnTo>
                  <a:lnTo>
                    <a:pt x="336550" y="1412875"/>
                  </a:lnTo>
                  <a:lnTo>
                    <a:pt x="279400" y="1285875"/>
                  </a:lnTo>
                  <a:lnTo>
                    <a:pt x="225425" y="115570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216"/>
            <p:cNvSpPr>
              <a:spLocks/>
            </p:cNvSpPr>
            <p:nvPr/>
          </p:nvSpPr>
          <p:spPr bwMode="auto">
            <a:xfrm>
              <a:off x="114058696" y="110357821"/>
              <a:ext cx="288925" cy="247650"/>
            </a:xfrm>
            <a:custGeom>
              <a:avLst/>
              <a:gdLst>
                <a:gd name="T0" fmla="*/ 288925 w 288925"/>
                <a:gd name="T1" fmla="*/ 0 h 247650"/>
                <a:gd name="T2" fmla="*/ 247650 w 288925"/>
                <a:gd name="T3" fmla="*/ 47625 h 247650"/>
                <a:gd name="T4" fmla="*/ 200025 w 288925"/>
                <a:gd name="T5" fmla="*/ 98425 h 247650"/>
                <a:gd name="T6" fmla="*/ 152400 w 288925"/>
                <a:gd name="T7" fmla="*/ 146050 h 247650"/>
                <a:gd name="T8" fmla="*/ 101600 w 288925"/>
                <a:gd name="T9" fmla="*/ 190500 h 247650"/>
                <a:gd name="T10" fmla="*/ 50800 w 288925"/>
                <a:gd name="T11" fmla="*/ 225425 h 247650"/>
                <a:gd name="T12" fmla="*/ 0 w 288925"/>
                <a:gd name="T13" fmla="*/ 247650 h 247650"/>
                <a:gd name="T14" fmla="*/ 50800 w 288925"/>
                <a:gd name="T15" fmla="*/ 206375 h 247650"/>
                <a:gd name="T16" fmla="*/ 98425 w 288925"/>
                <a:gd name="T17" fmla="*/ 158750 h 247650"/>
                <a:gd name="T18" fmla="*/ 149225 w 288925"/>
                <a:gd name="T19" fmla="*/ 107950 h 247650"/>
                <a:gd name="T20" fmla="*/ 196850 w 288925"/>
                <a:gd name="T21" fmla="*/ 60325 h 247650"/>
                <a:gd name="T22" fmla="*/ 244475 w 288925"/>
                <a:gd name="T23" fmla="*/ 22225 h 247650"/>
                <a:gd name="T24" fmla="*/ 288925 w 288925"/>
                <a:gd name="T25" fmla="*/ 0 h 247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8925" h="247650">
                  <a:moveTo>
                    <a:pt x="288925" y="0"/>
                  </a:moveTo>
                  <a:lnTo>
                    <a:pt x="247650" y="47625"/>
                  </a:lnTo>
                  <a:lnTo>
                    <a:pt x="200025" y="98425"/>
                  </a:lnTo>
                  <a:lnTo>
                    <a:pt x="152400" y="146050"/>
                  </a:lnTo>
                  <a:lnTo>
                    <a:pt x="101600" y="190500"/>
                  </a:lnTo>
                  <a:lnTo>
                    <a:pt x="50800" y="225425"/>
                  </a:lnTo>
                  <a:lnTo>
                    <a:pt x="0" y="247650"/>
                  </a:lnTo>
                  <a:lnTo>
                    <a:pt x="50800" y="206375"/>
                  </a:lnTo>
                  <a:lnTo>
                    <a:pt x="98425" y="158750"/>
                  </a:lnTo>
                  <a:lnTo>
                    <a:pt x="149225" y="107950"/>
                  </a:lnTo>
                  <a:lnTo>
                    <a:pt x="196850" y="60325"/>
                  </a:lnTo>
                  <a:lnTo>
                    <a:pt x="244475" y="22225"/>
                  </a:lnTo>
                  <a:lnTo>
                    <a:pt x="2889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>
            <a:spLocks noChangeArrowheads="1"/>
          </p:cNvSpPr>
          <p:nvPr userDrawn="1"/>
        </p:nvSpPr>
        <p:spPr bwMode="auto">
          <a:xfrm>
            <a:off x="2171700" y="0"/>
            <a:ext cx="6972300" cy="156705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-3364" y="3243"/>
            <a:ext cx="1560019" cy="1559936"/>
            <a:chOff x="-13185" y="3243"/>
            <a:chExt cx="1560019" cy="155993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-13185" y="3243"/>
              <a:ext cx="1048333" cy="1559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10346" y="3243"/>
              <a:ext cx="28080" cy="1559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8319" y="3243"/>
              <a:ext cx="102181" cy="15599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035148" y="3243"/>
              <a:ext cx="511686" cy="155993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762000" y="194146"/>
            <a:ext cx="1256172" cy="1364860"/>
            <a:chOff x="107289010" y="105394321"/>
            <a:chExt cx="1472603" cy="1600101"/>
          </a:xfrm>
          <a:solidFill>
            <a:schemeClr val="accent4"/>
          </a:solidFill>
        </p:grpSpPr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108551241" y="106210309"/>
              <a:ext cx="38249" cy="41437"/>
            </a:xfrm>
            <a:custGeom>
              <a:avLst/>
              <a:gdLst>
                <a:gd name="T0" fmla="*/ 5 w 12"/>
                <a:gd name="T1" fmla="*/ 0 h 13"/>
                <a:gd name="T2" fmla="*/ 1 w 12"/>
                <a:gd name="T3" fmla="*/ 10 h 13"/>
                <a:gd name="T4" fmla="*/ 10 w 12"/>
                <a:gd name="T5" fmla="*/ 11 h 13"/>
                <a:gd name="T6" fmla="*/ 5 w 1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5" y="0"/>
                  </a:moveTo>
                  <a:cubicBezTo>
                    <a:pt x="1" y="1"/>
                    <a:pt x="0" y="4"/>
                    <a:pt x="1" y="10"/>
                  </a:cubicBezTo>
                  <a:cubicBezTo>
                    <a:pt x="4" y="12"/>
                    <a:pt x="6" y="13"/>
                    <a:pt x="10" y="11"/>
                  </a:cubicBezTo>
                  <a:cubicBezTo>
                    <a:pt x="12" y="4"/>
                    <a:pt x="6" y="4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"/>
            <p:cNvSpPr>
              <a:spLocks/>
            </p:cNvSpPr>
            <p:nvPr/>
          </p:nvSpPr>
          <p:spPr bwMode="auto">
            <a:xfrm>
              <a:off x="108579928" y="106149747"/>
              <a:ext cx="50999" cy="191247"/>
            </a:xfrm>
            <a:custGeom>
              <a:avLst/>
              <a:gdLst>
                <a:gd name="T0" fmla="*/ 0 w 16"/>
                <a:gd name="T1" fmla="*/ 60 h 60"/>
                <a:gd name="T2" fmla="*/ 16 w 16"/>
                <a:gd name="T3" fmla="*/ 0 h 60"/>
                <a:gd name="T4" fmla="*/ 9 w 16"/>
                <a:gd name="T5" fmla="*/ 4 h 60"/>
                <a:gd name="T6" fmla="*/ 0 w 16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60">
                  <a:moveTo>
                    <a:pt x="0" y="60"/>
                  </a:moveTo>
                  <a:cubicBezTo>
                    <a:pt x="13" y="48"/>
                    <a:pt x="15" y="19"/>
                    <a:pt x="16" y="0"/>
                  </a:cubicBezTo>
                  <a:cubicBezTo>
                    <a:pt x="13" y="1"/>
                    <a:pt x="12" y="3"/>
                    <a:pt x="9" y="4"/>
                  </a:cubicBezTo>
                  <a:cubicBezTo>
                    <a:pt x="9" y="22"/>
                    <a:pt x="10" y="46"/>
                    <a:pt x="0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/>
            <p:cNvSpPr>
              <a:spLocks/>
            </p:cNvSpPr>
            <p:nvPr/>
          </p:nvSpPr>
          <p:spPr bwMode="auto">
            <a:xfrm>
              <a:off x="108219746" y="106337807"/>
              <a:ext cx="235871" cy="261371"/>
            </a:xfrm>
            <a:custGeom>
              <a:avLst/>
              <a:gdLst>
                <a:gd name="T0" fmla="*/ 63 w 74"/>
                <a:gd name="T1" fmla="*/ 28 h 82"/>
                <a:gd name="T2" fmla="*/ 51 w 74"/>
                <a:gd name="T3" fmla="*/ 4 h 82"/>
                <a:gd name="T4" fmla="*/ 48 w 74"/>
                <a:gd name="T5" fmla="*/ 2 h 82"/>
                <a:gd name="T6" fmla="*/ 40 w 74"/>
                <a:gd name="T7" fmla="*/ 2 h 82"/>
                <a:gd name="T8" fmla="*/ 51 w 74"/>
                <a:gd name="T9" fmla="*/ 20 h 82"/>
                <a:gd name="T10" fmla="*/ 35 w 74"/>
                <a:gd name="T11" fmla="*/ 37 h 82"/>
                <a:gd name="T12" fmla="*/ 3 w 74"/>
                <a:gd name="T13" fmla="*/ 34 h 82"/>
                <a:gd name="T14" fmla="*/ 5 w 74"/>
                <a:gd name="T15" fmla="*/ 39 h 82"/>
                <a:gd name="T16" fmla="*/ 21 w 74"/>
                <a:gd name="T17" fmla="*/ 39 h 82"/>
                <a:gd name="T18" fmla="*/ 20 w 74"/>
                <a:gd name="T19" fmla="*/ 50 h 82"/>
                <a:gd name="T20" fmla="*/ 31 w 74"/>
                <a:gd name="T21" fmla="*/ 43 h 82"/>
                <a:gd name="T22" fmla="*/ 43 w 74"/>
                <a:gd name="T23" fmla="*/ 61 h 82"/>
                <a:gd name="T24" fmla="*/ 39 w 74"/>
                <a:gd name="T25" fmla="*/ 61 h 82"/>
                <a:gd name="T26" fmla="*/ 42 w 74"/>
                <a:gd name="T27" fmla="*/ 82 h 82"/>
                <a:gd name="T28" fmla="*/ 51 w 74"/>
                <a:gd name="T29" fmla="*/ 71 h 82"/>
                <a:gd name="T30" fmla="*/ 48 w 74"/>
                <a:gd name="T31" fmla="*/ 67 h 82"/>
                <a:gd name="T32" fmla="*/ 50 w 74"/>
                <a:gd name="T33" fmla="*/ 64 h 82"/>
                <a:gd name="T34" fmla="*/ 53 w 74"/>
                <a:gd name="T35" fmla="*/ 68 h 82"/>
                <a:gd name="T36" fmla="*/ 51 w 74"/>
                <a:gd name="T37" fmla="*/ 56 h 82"/>
                <a:gd name="T38" fmla="*/ 55 w 74"/>
                <a:gd name="T39" fmla="*/ 53 h 82"/>
                <a:gd name="T40" fmla="*/ 63 w 74"/>
                <a:gd name="T41" fmla="*/ 2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" h="82">
                  <a:moveTo>
                    <a:pt x="63" y="28"/>
                  </a:moveTo>
                  <a:cubicBezTo>
                    <a:pt x="67" y="17"/>
                    <a:pt x="54" y="16"/>
                    <a:pt x="51" y="4"/>
                  </a:cubicBezTo>
                  <a:cubicBezTo>
                    <a:pt x="50" y="9"/>
                    <a:pt x="46" y="4"/>
                    <a:pt x="48" y="2"/>
                  </a:cubicBezTo>
                  <a:cubicBezTo>
                    <a:pt x="48" y="1"/>
                    <a:pt x="43" y="0"/>
                    <a:pt x="40" y="2"/>
                  </a:cubicBezTo>
                  <a:cubicBezTo>
                    <a:pt x="44" y="9"/>
                    <a:pt x="47" y="14"/>
                    <a:pt x="51" y="20"/>
                  </a:cubicBezTo>
                  <a:cubicBezTo>
                    <a:pt x="49" y="29"/>
                    <a:pt x="36" y="27"/>
                    <a:pt x="35" y="37"/>
                  </a:cubicBezTo>
                  <a:cubicBezTo>
                    <a:pt x="27" y="33"/>
                    <a:pt x="11" y="38"/>
                    <a:pt x="3" y="34"/>
                  </a:cubicBezTo>
                  <a:cubicBezTo>
                    <a:pt x="0" y="34"/>
                    <a:pt x="5" y="37"/>
                    <a:pt x="5" y="39"/>
                  </a:cubicBezTo>
                  <a:cubicBezTo>
                    <a:pt x="13" y="37"/>
                    <a:pt x="13" y="41"/>
                    <a:pt x="21" y="39"/>
                  </a:cubicBezTo>
                  <a:cubicBezTo>
                    <a:pt x="21" y="44"/>
                    <a:pt x="19" y="45"/>
                    <a:pt x="20" y="50"/>
                  </a:cubicBezTo>
                  <a:cubicBezTo>
                    <a:pt x="23" y="47"/>
                    <a:pt x="27" y="46"/>
                    <a:pt x="31" y="43"/>
                  </a:cubicBezTo>
                  <a:cubicBezTo>
                    <a:pt x="44" y="44"/>
                    <a:pt x="36" y="56"/>
                    <a:pt x="43" y="61"/>
                  </a:cubicBezTo>
                  <a:cubicBezTo>
                    <a:pt x="42" y="63"/>
                    <a:pt x="41" y="61"/>
                    <a:pt x="39" y="61"/>
                  </a:cubicBezTo>
                  <a:cubicBezTo>
                    <a:pt x="42" y="70"/>
                    <a:pt x="40" y="75"/>
                    <a:pt x="42" y="82"/>
                  </a:cubicBezTo>
                  <a:cubicBezTo>
                    <a:pt x="43" y="76"/>
                    <a:pt x="48" y="74"/>
                    <a:pt x="51" y="71"/>
                  </a:cubicBezTo>
                  <a:cubicBezTo>
                    <a:pt x="52" y="68"/>
                    <a:pt x="49" y="69"/>
                    <a:pt x="48" y="67"/>
                  </a:cubicBezTo>
                  <a:cubicBezTo>
                    <a:pt x="49" y="66"/>
                    <a:pt x="50" y="65"/>
                    <a:pt x="50" y="64"/>
                  </a:cubicBezTo>
                  <a:cubicBezTo>
                    <a:pt x="51" y="65"/>
                    <a:pt x="52" y="66"/>
                    <a:pt x="53" y="68"/>
                  </a:cubicBezTo>
                  <a:cubicBezTo>
                    <a:pt x="55" y="62"/>
                    <a:pt x="49" y="60"/>
                    <a:pt x="51" y="56"/>
                  </a:cubicBezTo>
                  <a:cubicBezTo>
                    <a:pt x="51" y="55"/>
                    <a:pt x="54" y="52"/>
                    <a:pt x="55" y="53"/>
                  </a:cubicBezTo>
                  <a:cubicBezTo>
                    <a:pt x="55" y="47"/>
                    <a:pt x="74" y="32"/>
                    <a:pt x="63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"/>
            <p:cNvSpPr>
              <a:spLocks/>
            </p:cNvSpPr>
            <p:nvPr/>
          </p:nvSpPr>
          <p:spPr bwMode="auto">
            <a:xfrm>
              <a:off x="108140060" y="106605553"/>
              <a:ext cx="35062" cy="25499"/>
            </a:xfrm>
            <a:custGeom>
              <a:avLst/>
              <a:gdLst>
                <a:gd name="T0" fmla="*/ 0 w 11"/>
                <a:gd name="T1" fmla="*/ 3 h 8"/>
                <a:gd name="T2" fmla="*/ 2 w 11"/>
                <a:gd name="T3" fmla="*/ 7 h 8"/>
                <a:gd name="T4" fmla="*/ 5 w 11"/>
                <a:gd name="T5" fmla="*/ 6 h 8"/>
                <a:gd name="T6" fmla="*/ 11 w 11"/>
                <a:gd name="T7" fmla="*/ 3 h 8"/>
                <a:gd name="T8" fmla="*/ 0 w 11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0" y="3"/>
                  </a:moveTo>
                  <a:cubicBezTo>
                    <a:pt x="0" y="5"/>
                    <a:pt x="2" y="5"/>
                    <a:pt x="2" y="7"/>
                  </a:cubicBezTo>
                  <a:cubicBezTo>
                    <a:pt x="3" y="8"/>
                    <a:pt x="4" y="0"/>
                    <a:pt x="5" y="6"/>
                  </a:cubicBezTo>
                  <a:cubicBezTo>
                    <a:pt x="7" y="5"/>
                    <a:pt x="9" y="4"/>
                    <a:pt x="11" y="3"/>
                  </a:cubicBezTo>
                  <a:cubicBezTo>
                    <a:pt x="9" y="0"/>
                    <a:pt x="1" y="2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"/>
            <p:cNvSpPr>
              <a:spLocks/>
            </p:cNvSpPr>
            <p:nvPr/>
          </p:nvSpPr>
          <p:spPr bwMode="auto">
            <a:xfrm>
              <a:off x="108650052" y="106911548"/>
              <a:ext cx="89249" cy="79687"/>
            </a:xfrm>
            <a:custGeom>
              <a:avLst/>
              <a:gdLst>
                <a:gd name="T0" fmla="*/ 0 w 28"/>
                <a:gd name="T1" fmla="*/ 25 h 25"/>
                <a:gd name="T2" fmla="*/ 28 w 28"/>
                <a:gd name="T3" fmla="*/ 0 h 25"/>
                <a:gd name="T4" fmla="*/ 0 w 28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5">
                  <a:moveTo>
                    <a:pt x="0" y="25"/>
                  </a:moveTo>
                  <a:cubicBezTo>
                    <a:pt x="9" y="22"/>
                    <a:pt x="21" y="9"/>
                    <a:pt x="28" y="0"/>
                  </a:cubicBezTo>
                  <a:cubicBezTo>
                    <a:pt x="19" y="3"/>
                    <a:pt x="10" y="18"/>
                    <a:pt x="0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6"/>
            <p:cNvSpPr>
              <a:spLocks/>
            </p:cNvSpPr>
            <p:nvPr/>
          </p:nvSpPr>
          <p:spPr bwMode="auto">
            <a:xfrm>
              <a:off x="108194246" y="106442993"/>
              <a:ext cx="31875" cy="28687"/>
            </a:xfrm>
            <a:custGeom>
              <a:avLst/>
              <a:gdLst>
                <a:gd name="T0" fmla="*/ 0 w 10"/>
                <a:gd name="T1" fmla="*/ 6 h 9"/>
                <a:gd name="T2" fmla="*/ 10 w 10"/>
                <a:gd name="T3" fmla="*/ 5 h 9"/>
                <a:gd name="T4" fmla="*/ 0 w 10"/>
                <a:gd name="T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0" y="6"/>
                  </a:moveTo>
                  <a:cubicBezTo>
                    <a:pt x="5" y="9"/>
                    <a:pt x="5" y="5"/>
                    <a:pt x="10" y="5"/>
                  </a:cubicBezTo>
                  <a:cubicBezTo>
                    <a:pt x="6" y="3"/>
                    <a:pt x="1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7"/>
            <p:cNvSpPr>
              <a:spLocks noEditPoints="1"/>
            </p:cNvSpPr>
            <p:nvPr/>
          </p:nvSpPr>
          <p:spPr bwMode="auto">
            <a:xfrm>
              <a:off x="107289010" y="105394321"/>
              <a:ext cx="1335542" cy="1600101"/>
            </a:xfrm>
            <a:custGeom>
              <a:avLst/>
              <a:gdLst>
                <a:gd name="T0" fmla="*/ 376 w 419"/>
                <a:gd name="T1" fmla="*/ 484 h 502"/>
                <a:gd name="T2" fmla="*/ 364 w 419"/>
                <a:gd name="T3" fmla="*/ 413 h 502"/>
                <a:gd name="T4" fmla="*/ 371 w 419"/>
                <a:gd name="T5" fmla="*/ 365 h 502"/>
                <a:gd name="T6" fmla="*/ 345 w 419"/>
                <a:gd name="T7" fmla="*/ 378 h 502"/>
                <a:gd name="T8" fmla="*/ 328 w 419"/>
                <a:gd name="T9" fmla="*/ 400 h 502"/>
                <a:gd name="T10" fmla="*/ 242 w 419"/>
                <a:gd name="T11" fmla="*/ 402 h 502"/>
                <a:gd name="T12" fmla="*/ 212 w 419"/>
                <a:gd name="T13" fmla="*/ 338 h 502"/>
                <a:gd name="T14" fmla="*/ 243 w 419"/>
                <a:gd name="T15" fmla="*/ 334 h 502"/>
                <a:gd name="T16" fmla="*/ 261 w 419"/>
                <a:gd name="T17" fmla="*/ 298 h 502"/>
                <a:gd name="T18" fmla="*/ 256 w 419"/>
                <a:gd name="T19" fmla="*/ 267 h 502"/>
                <a:gd name="T20" fmla="*/ 219 w 419"/>
                <a:gd name="T21" fmla="*/ 167 h 502"/>
                <a:gd name="T22" fmla="*/ 235 w 419"/>
                <a:gd name="T23" fmla="*/ 157 h 502"/>
                <a:gd name="T24" fmla="*/ 236 w 419"/>
                <a:gd name="T25" fmla="*/ 134 h 502"/>
                <a:gd name="T26" fmla="*/ 235 w 419"/>
                <a:gd name="T27" fmla="*/ 115 h 502"/>
                <a:gd name="T28" fmla="*/ 243 w 419"/>
                <a:gd name="T29" fmla="*/ 101 h 502"/>
                <a:gd name="T30" fmla="*/ 278 w 419"/>
                <a:gd name="T31" fmla="*/ 89 h 502"/>
                <a:gd name="T32" fmla="*/ 357 w 419"/>
                <a:gd name="T33" fmla="*/ 105 h 502"/>
                <a:gd name="T34" fmla="*/ 365 w 419"/>
                <a:gd name="T35" fmla="*/ 130 h 502"/>
                <a:gd name="T36" fmla="*/ 362 w 419"/>
                <a:gd name="T37" fmla="*/ 155 h 502"/>
                <a:gd name="T38" fmla="*/ 379 w 419"/>
                <a:gd name="T39" fmla="*/ 175 h 502"/>
                <a:gd name="T40" fmla="*/ 401 w 419"/>
                <a:gd name="T41" fmla="*/ 194 h 502"/>
                <a:gd name="T42" fmla="*/ 414 w 419"/>
                <a:gd name="T43" fmla="*/ 216 h 502"/>
                <a:gd name="T44" fmla="*/ 412 w 419"/>
                <a:gd name="T45" fmla="*/ 110 h 502"/>
                <a:gd name="T46" fmla="*/ 335 w 419"/>
                <a:gd name="T47" fmla="*/ 19 h 502"/>
                <a:gd name="T48" fmla="*/ 249 w 419"/>
                <a:gd name="T49" fmla="*/ 2 h 502"/>
                <a:gd name="T50" fmla="*/ 160 w 419"/>
                <a:gd name="T51" fmla="*/ 44 h 502"/>
                <a:gd name="T52" fmla="*/ 111 w 419"/>
                <a:gd name="T53" fmla="*/ 151 h 502"/>
                <a:gd name="T54" fmla="*/ 105 w 419"/>
                <a:gd name="T55" fmla="*/ 260 h 502"/>
                <a:gd name="T56" fmla="*/ 176 w 419"/>
                <a:gd name="T57" fmla="*/ 378 h 502"/>
                <a:gd name="T58" fmla="*/ 97 w 419"/>
                <a:gd name="T59" fmla="*/ 421 h 502"/>
                <a:gd name="T60" fmla="*/ 42 w 419"/>
                <a:gd name="T61" fmla="*/ 465 h 502"/>
                <a:gd name="T62" fmla="*/ 0 w 419"/>
                <a:gd name="T63" fmla="*/ 502 h 502"/>
                <a:gd name="T64" fmla="*/ 30 w 419"/>
                <a:gd name="T65" fmla="*/ 489 h 502"/>
                <a:gd name="T66" fmla="*/ 52 w 419"/>
                <a:gd name="T67" fmla="*/ 502 h 502"/>
                <a:gd name="T68" fmla="*/ 101 w 419"/>
                <a:gd name="T69" fmla="*/ 487 h 502"/>
                <a:gd name="T70" fmla="*/ 124 w 419"/>
                <a:gd name="T71" fmla="*/ 408 h 502"/>
                <a:gd name="T72" fmla="*/ 242 w 419"/>
                <a:gd name="T73" fmla="*/ 473 h 502"/>
                <a:gd name="T74" fmla="*/ 306 w 419"/>
                <a:gd name="T75" fmla="*/ 457 h 502"/>
                <a:gd name="T76" fmla="*/ 369 w 419"/>
                <a:gd name="T77" fmla="*/ 502 h 502"/>
                <a:gd name="T78" fmla="*/ 239 w 419"/>
                <a:gd name="T79" fmla="*/ 282 h 502"/>
                <a:gd name="T80" fmla="*/ 373 w 419"/>
                <a:gd name="T81" fmla="*/ 104 h 502"/>
                <a:gd name="T82" fmla="*/ 373 w 419"/>
                <a:gd name="T83" fmla="*/ 104 h 502"/>
                <a:gd name="T84" fmla="*/ 366 w 419"/>
                <a:gd name="T85" fmla="*/ 107 h 502"/>
                <a:gd name="T86" fmla="*/ 379 w 419"/>
                <a:gd name="T87" fmla="*/ 125 h 502"/>
                <a:gd name="T88" fmla="*/ 383 w 419"/>
                <a:gd name="T89" fmla="*/ 148 h 502"/>
                <a:gd name="T90" fmla="*/ 375 w 419"/>
                <a:gd name="T91" fmla="*/ 125 h 502"/>
                <a:gd name="T92" fmla="*/ 138 w 419"/>
                <a:gd name="T93" fmla="*/ 266 h 502"/>
                <a:gd name="T94" fmla="*/ 85 w 419"/>
                <a:gd name="T95" fmla="*/ 453 h 502"/>
                <a:gd name="T96" fmla="*/ 226 w 419"/>
                <a:gd name="T97" fmla="*/ 240 h 502"/>
                <a:gd name="T98" fmla="*/ 219 w 419"/>
                <a:gd name="T99" fmla="*/ 226 h 502"/>
                <a:gd name="T100" fmla="*/ 226 w 419"/>
                <a:gd name="T101" fmla="*/ 240 h 502"/>
                <a:gd name="T102" fmla="*/ 205 w 419"/>
                <a:gd name="T103" fmla="*/ 214 h 502"/>
                <a:gd name="T104" fmla="*/ 235 w 419"/>
                <a:gd name="T105" fmla="*/ 223 h 502"/>
                <a:gd name="T106" fmla="*/ 191 w 419"/>
                <a:gd name="T107" fmla="*/ 233 h 502"/>
                <a:gd name="T108" fmla="*/ 183 w 419"/>
                <a:gd name="T109" fmla="*/ 268 h 502"/>
                <a:gd name="T110" fmla="*/ 175 w 419"/>
                <a:gd name="T111" fmla="*/ 30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9" h="502">
                  <a:moveTo>
                    <a:pt x="381" y="497"/>
                  </a:moveTo>
                  <a:cubicBezTo>
                    <a:pt x="377" y="497"/>
                    <a:pt x="377" y="497"/>
                    <a:pt x="377" y="497"/>
                  </a:cubicBezTo>
                  <a:cubicBezTo>
                    <a:pt x="376" y="493"/>
                    <a:pt x="379" y="493"/>
                    <a:pt x="379" y="490"/>
                  </a:cubicBezTo>
                  <a:cubicBezTo>
                    <a:pt x="375" y="490"/>
                    <a:pt x="375" y="490"/>
                    <a:pt x="375" y="490"/>
                  </a:cubicBezTo>
                  <a:cubicBezTo>
                    <a:pt x="374" y="487"/>
                    <a:pt x="376" y="487"/>
                    <a:pt x="376" y="484"/>
                  </a:cubicBezTo>
                  <a:cubicBezTo>
                    <a:pt x="372" y="484"/>
                    <a:pt x="372" y="484"/>
                    <a:pt x="372" y="484"/>
                  </a:cubicBezTo>
                  <a:cubicBezTo>
                    <a:pt x="371" y="481"/>
                    <a:pt x="374" y="481"/>
                    <a:pt x="373" y="478"/>
                  </a:cubicBezTo>
                  <a:cubicBezTo>
                    <a:pt x="371" y="477"/>
                    <a:pt x="368" y="478"/>
                    <a:pt x="368" y="476"/>
                  </a:cubicBezTo>
                  <a:cubicBezTo>
                    <a:pt x="370" y="476"/>
                    <a:pt x="369" y="473"/>
                    <a:pt x="371" y="472"/>
                  </a:cubicBezTo>
                  <a:cubicBezTo>
                    <a:pt x="351" y="459"/>
                    <a:pt x="372" y="438"/>
                    <a:pt x="364" y="413"/>
                  </a:cubicBezTo>
                  <a:cubicBezTo>
                    <a:pt x="367" y="413"/>
                    <a:pt x="368" y="411"/>
                    <a:pt x="371" y="411"/>
                  </a:cubicBezTo>
                  <a:cubicBezTo>
                    <a:pt x="371" y="409"/>
                    <a:pt x="371" y="409"/>
                    <a:pt x="371" y="409"/>
                  </a:cubicBezTo>
                  <a:cubicBezTo>
                    <a:pt x="372" y="405"/>
                    <a:pt x="378" y="412"/>
                    <a:pt x="380" y="408"/>
                  </a:cubicBezTo>
                  <a:cubicBezTo>
                    <a:pt x="386" y="394"/>
                    <a:pt x="402" y="390"/>
                    <a:pt x="410" y="378"/>
                  </a:cubicBezTo>
                  <a:cubicBezTo>
                    <a:pt x="401" y="369"/>
                    <a:pt x="388" y="365"/>
                    <a:pt x="371" y="365"/>
                  </a:cubicBezTo>
                  <a:cubicBezTo>
                    <a:pt x="364" y="368"/>
                    <a:pt x="358" y="379"/>
                    <a:pt x="353" y="378"/>
                  </a:cubicBezTo>
                  <a:cubicBezTo>
                    <a:pt x="354" y="376"/>
                    <a:pt x="354" y="376"/>
                    <a:pt x="357" y="374"/>
                  </a:cubicBezTo>
                  <a:cubicBezTo>
                    <a:pt x="353" y="373"/>
                    <a:pt x="348" y="372"/>
                    <a:pt x="346" y="372"/>
                  </a:cubicBezTo>
                  <a:cubicBezTo>
                    <a:pt x="348" y="374"/>
                    <a:pt x="353" y="379"/>
                    <a:pt x="350" y="380"/>
                  </a:cubicBezTo>
                  <a:cubicBezTo>
                    <a:pt x="348" y="380"/>
                    <a:pt x="348" y="379"/>
                    <a:pt x="345" y="378"/>
                  </a:cubicBezTo>
                  <a:cubicBezTo>
                    <a:pt x="345" y="383"/>
                    <a:pt x="340" y="379"/>
                    <a:pt x="339" y="378"/>
                  </a:cubicBezTo>
                  <a:cubicBezTo>
                    <a:pt x="339" y="381"/>
                    <a:pt x="342" y="381"/>
                    <a:pt x="340" y="385"/>
                  </a:cubicBezTo>
                  <a:cubicBezTo>
                    <a:pt x="337" y="387"/>
                    <a:pt x="337" y="386"/>
                    <a:pt x="335" y="391"/>
                  </a:cubicBezTo>
                  <a:cubicBezTo>
                    <a:pt x="333" y="392"/>
                    <a:pt x="325" y="392"/>
                    <a:pt x="331" y="395"/>
                  </a:cubicBezTo>
                  <a:cubicBezTo>
                    <a:pt x="325" y="395"/>
                    <a:pt x="330" y="397"/>
                    <a:pt x="328" y="400"/>
                  </a:cubicBezTo>
                  <a:cubicBezTo>
                    <a:pt x="314" y="416"/>
                    <a:pt x="281" y="439"/>
                    <a:pt x="245" y="426"/>
                  </a:cubicBezTo>
                  <a:cubicBezTo>
                    <a:pt x="251" y="426"/>
                    <a:pt x="267" y="430"/>
                    <a:pt x="273" y="424"/>
                  </a:cubicBezTo>
                  <a:cubicBezTo>
                    <a:pt x="273" y="423"/>
                    <a:pt x="272" y="421"/>
                    <a:pt x="271" y="420"/>
                  </a:cubicBezTo>
                  <a:cubicBezTo>
                    <a:pt x="266" y="426"/>
                    <a:pt x="253" y="408"/>
                    <a:pt x="245" y="411"/>
                  </a:cubicBezTo>
                  <a:cubicBezTo>
                    <a:pt x="246" y="405"/>
                    <a:pt x="241" y="407"/>
                    <a:pt x="242" y="402"/>
                  </a:cubicBezTo>
                  <a:cubicBezTo>
                    <a:pt x="249" y="402"/>
                    <a:pt x="245" y="395"/>
                    <a:pt x="243" y="391"/>
                  </a:cubicBezTo>
                  <a:cubicBezTo>
                    <a:pt x="251" y="391"/>
                    <a:pt x="256" y="384"/>
                    <a:pt x="264" y="387"/>
                  </a:cubicBezTo>
                  <a:cubicBezTo>
                    <a:pt x="263" y="383"/>
                    <a:pt x="268" y="385"/>
                    <a:pt x="267" y="380"/>
                  </a:cubicBezTo>
                  <a:cubicBezTo>
                    <a:pt x="253" y="374"/>
                    <a:pt x="237" y="364"/>
                    <a:pt x="232" y="353"/>
                  </a:cubicBezTo>
                  <a:cubicBezTo>
                    <a:pt x="226" y="353"/>
                    <a:pt x="215" y="346"/>
                    <a:pt x="212" y="338"/>
                  </a:cubicBezTo>
                  <a:cubicBezTo>
                    <a:pt x="222" y="336"/>
                    <a:pt x="224" y="351"/>
                    <a:pt x="238" y="349"/>
                  </a:cubicBezTo>
                  <a:cubicBezTo>
                    <a:pt x="237" y="346"/>
                    <a:pt x="238" y="344"/>
                    <a:pt x="239" y="342"/>
                  </a:cubicBezTo>
                  <a:cubicBezTo>
                    <a:pt x="234" y="343"/>
                    <a:pt x="233" y="339"/>
                    <a:pt x="232" y="334"/>
                  </a:cubicBezTo>
                  <a:cubicBezTo>
                    <a:pt x="238" y="333"/>
                    <a:pt x="238" y="338"/>
                    <a:pt x="242" y="339"/>
                  </a:cubicBezTo>
                  <a:cubicBezTo>
                    <a:pt x="242" y="337"/>
                    <a:pt x="242" y="335"/>
                    <a:pt x="243" y="334"/>
                  </a:cubicBezTo>
                  <a:cubicBezTo>
                    <a:pt x="248" y="335"/>
                    <a:pt x="254" y="339"/>
                    <a:pt x="256" y="333"/>
                  </a:cubicBezTo>
                  <a:cubicBezTo>
                    <a:pt x="261" y="334"/>
                    <a:pt x="272" y="334"/>
                    <a:pt x="271" y="339"/>
                  </a:cubicBezTo>
                  <a:cubicBezTo>
                    <a:pt x="272" y="335"/>
                    <a:pt x="276" y="334"/>
                    <a:pt x="279" y="331"/>
                  </a:cubicBezTo>
                  <a:cubicBezTo>
                    <a:pt x="270" y="331"/>
                    <a:pt x="265" y="321"/>
                    <a:pt x="260" y="322"/>
                  </a:cubicBezTo>
                  <a:cubicBezTo>
                    <a:pt x="262" y="313"/>
                    <a:pt x="259" y="307"/>
                    <a:pt x="261" y="298"/>
                  </a:cubicBezTo>
                  <a:cubicBezTo>
                    <a:pt x="274" y="296"/>
                    <a:pt x="282" y="285"/>
                    <a:pt x="297" y="292"/>
                  </a:cubicBezTo>
                  <a:cubicBezTo>
                    <a:pt x="297" y="294"/>
                    <a:pt x="295" y="295"/>
                    <a:pt x="297" y="296"/>
                  </a:cubicBezTo>
                  <a:cubicBezTo>
                    <a:pt x="302" y="296"/>
                    <a:pt x="304" y="294"/>
                    <a:pt x="305" y="292"/>
                  </a:cubicBezTo>
                  <a:cubicBezTo>
                    <a:pt x="294" y="276"/>
                    <a:pt x="276" y="295"/>
                    <a:pt x="261" y="287"/>
                  </a:cubicBezTo>
                  <a:cubicBezTo>
                    <a:pt x="263" y="280"/>
                    <a:pt x="259" y="275"/>
                    <a:pt x="256" y="267"/>
                  </a:cubicBezTo>
                  <a:cubicBezTo>
                    <a:pt x="264" y="258"/>
                    <a:pt x="269" y="249"/>
                    <a:pt x="268" y="234"/>
                  </a:cubicBezTo>
                  <a:cubicBezTo>
                    <a:pt x="267" y="219"/>
                    <a:pt x="257" y="201"/>
                    <a:pt x="262" y="196"/>
                  </a:cubicBezTo>
                  <a:cubicBezTo>
                    <a:pt x="251" y="192"/>
                    <a:pt x="243" y="177"/>
                    <a:pt x="228" y="170"/>
                  </a:cubicBezTo>
                  <a:cubicBezTo>
                    <a:pt x="224" y="176"/>
                    <a:pt x="221" y="171"/>
                    <a:pt x="217" y="173"/>
                  </a:cubicBezTo>
                  <a:cubicBezTo>
                    <a:pt x="217" y="170"/>
                    <a:pt x="219" y="170"/>
                    <a:pt x="219" y="167"/>
                  </a:cubicBezTo>
                  <a:cubicBezTo>
                    <a:pt x="224" y="170"/>
                    <a:pt x="225" y="165"/>
                    <a:pt x="227" y="162"/>
                  </a:cubicBezTo>
                  <a:cubicBezTo>
                    <a:pt x="230" y="169"/>
                    <a:pt x="227" y="159"/>
                    <a:pt x="231" y="163"/>
                  </a:cubicBezTo>
                  <a:cubicBezTo>
                    <a:pt x="229" y="160"/>
                    <a:pt x="235" y="157"/>
                    <a:pt x="231" y="156"/>
                  </a:cubicBezTo>
                  <a:cubicBezTo>
                    <a:pt x="230" y="156"/>
                    <a:pt x="229" y="156"/>
                    <a:pt x="230" y="155"/>
                  </a:cubicBezTo>
                  <a:cubicBezTo>
                    <a:pt x="233" y="154"/>
                    <a:pt x="232" y="157"/>
                    <a:pt x="235" y="157"/>
                  </a:cubicBezTo>
                  <a:cubicBezTo>
                    <a:pt x="235" y="156"/>
                    <a:pt x="238" y="154"/>
                    <a:pt x="235" y="153"/>
                  </a:cubicBezTo>
                  <a:cubicBezTo>
                    <a:pt x="235" y="154"/>
                    <a:pt x="235" y="156"/>
                    <a:pt x="234" y="156"/>
                  </a:cubicBezTo>
                  <a:cubicBezTo>
                    <a:pt x="235" y="148"/>
                    <a:pt x="236" y="146"/>
                    <a:pt x="239" y="138"/>
                  </a:cubicBezTo>
                  <a:cubicBezTo>
                    <a:pt x="237" y="138"/>
                    <a:pt x="236" y="140"/>
                    <a:pt x="235" y="138"/>
                  </a:cubicBezTo>
                  <a:cubicBezTo>
                    <a:pt x="237" y="139"/>
                    <a:pt x="240" y="134"/>
                    <a:pt x="236" y="134"/>
                  </a:cubicBezTo>
                  <a:cubicBezTo>
                    <a:pt x="237" y="137"/>
                    <a:pt x="235" y="137"/>
                    <a:pt x="232" y="137"/>
                  </a:cubicBezTo>
                  <a:cubicBezTo>
                    <a:pt x="237" y="130"/>
                    <a:pt x="233" y="129"/>
                    <a:pt x="241" y="125"/>
                  </a:cubicBezTo>
                  <a:cubicBezTo>
                    <a:pt x="238" y="125"/>
                    <a:pt x="240" y="121"/>
                    <a:pt x="236" y="122"/>
                  </a:cubicBezTo>
                  <a:cubicBezTo>
                    <a:pt x="233" y="121"/>
                    <a:pt x="237" y="128"/>
                    <a:pt x="232" y="126"/>
                  </a:cubicBezTo>
                  <a:cubicBezTo>
                    <a:pt x="230" y="125"/>
                    <a:pt x="239" y="117"/>
                    <a:pt x="235" y="115"/>
                  </a:cubicBezTo>
                  <a:cubicBezTo>
                    <a:pt x="234" y="115"/>
                    <a:pt x="234" y="115"/>
                    <a:pt x="234" y="114"/>
                  </a:cubicBezTo>
                  <a:cubicBezTo>
                    <a:pt x="237" y="113"/>
                    <a:pt x="237" y="116"/>
                    <a:pt x="239" y="116"/>
                  </a:cubicBezTo>
                  <a:cubicBezTo>
                    <a:pt x="240" y="113"/>
                    <a:pt x="242" y="111"/>
                    <a:pt x="242" y="107"/>
                  </a:cubicBezTo>
                  <a:cubicBezTo>
                    <a:pt x="239" y="107"/>
                    <a:pt x="238" y="110"/>
                    <a:pt x="236" y="111"/>
                  </a:cubicBezTo>
                  <a:cubicBezTo>
                    <a:pt x="234" y="103"/>
                    <a:pt x="244" y="108"/>
                    <a:pt x="243" y="101"/>
                  </a:cubicBezTo>
                  <a:cubicBezTo>
                    <a:pt x="249" y="105"/>
                    <a:pt x="257" y="96"/>
                    <a:pt x="257" y="101"/>
                  </a:cubicBezTo>
                  <a:cubicBezTo>
                    <a:pt x="257" y="100"/>
                    <a:pt x="259" y="99"/>
                    <a:pt x="258" y="97"/>
                  </a:cubicBezTo>
                  <a:cubicBezTo>
                    <a:pt x="266" y="98"/>
                    <a:pt x="268" y="97"/>
                    <a:pt x="271" y="89"/>
                  </a:cubicBezTo>
                  <a:cubicBezTo>
                    <a:pt x="273" y="89"/>
                    <a:pt x="273" y="91"/>
                    <a:pt x="275" y="92"/>
                  </a:cubicBezTo>
                  <a:cubicBezTo>
                    <a:pt x="275" y="90"/>
                    <a:pt x="277" y="91"/>
                    <a:pt x="278" y="89"/>
                  </a:cubicBezTo>
                  <a:cubicBezTo>
                    <a:pt x="276" y="89"/>
                    <a:pt x="275" y="89"/>
                    <a:pt x="275" y="88"/>
                  </a:cubicBezTo>
                  <a:cubicBezTo>
                    <a:pt x="279" y="85"/>
                    <a:pt x="285" y="85"/>
                    <a:pt x="286" y="80"/>
                  </a:cubicBezTo>
                  <a:cubicBezTo>
                    <a:pt x="302" y="85"/>
                    <a:pt x="311" y="78"/>
                    <a:pt x="319" y="85"/>
                  </a:cubicBezTo>
                  <a:cubicBezTo>
                    <a:pt x="319" y="81"/>
                    <a:pt x="324" y="83"/>
                    <a:pt x="325" y="81"/>
                  </a:cubicBezTo>
                  <a:cubicBezTo>
                    <a:pt x="338" y="92"/>
                    <a:pt x="344" y="98"/>
                    <a:pt x="357" y="105"/>
                  </a:cubicBezTo>
                  <a:cubicBezTo>
                    <a:pt x="355" y="108"/>
                    <a:pt x="349" y="119"/>
                    <a:pt x="355" y="114"/>
                  </a:cubicBezTo>
                  <a:cubicBezTo>
                    <a:pt x="356" y="120"/>
                    <a:pt x="357" y="126"/>
                    <a:pt x="357" y="129"/>
                  </a:cubicBezTo>
                  <a:cubicBezTo>
                    <a:pt x="362" y="128"/>
                    <a:pt x="355" y="124"/>
                    <a:pt x="361" y="125"/>
                  </a:cubicBezTo>
                  <a:cubicBezTo>
                    <a:pt x="363" y="129"/>
                    <a:pt x="377" y="133"/>
                    <a:pt x="369" y="138"/>
                  </a:cubicBezTo>
                  <a:cubicBezTo>
                    <a:pt x="367" y="136"/>
                    <a:pt x="367" y="132"/>
                    <a:pt x="365" y="130"/>
                  </a:cubicBezTo>
                  <a:cubicBezTo>
                    <a:pt x="361" y="134"/>
                    <a:pt x="364" y="128"/>
                    <a:pt x="360" y="129"/>
                  </a:cubicBezTo>
                  <a:cubicBezTo>
                    <a:pt x="360" y="132"/>
                    <a:pt x="363" y="131"/>
                    <a:pt x="364" y="134"/>
                  </a:cubicBezTo>
                  <a:cubicBezTo>
                    <a:pt x="361" y="134"/>
                    <a:pt x="360" y="135"/>
                    <a:pt x="360" y="137"/>
                  </a:cubicBezTo>
                  <a:cubicBezTo>
                    <a:pt x="366" y="138"/>
                    <a:pt x="359" y="142"/>
                    <a:pt x="358" y="147"/>
                  </a:cubicBezTo>
                  <a:cubicBezTo>
                    <a:pt x="359" y="150"/>
                    <a:pt x="360" y="153"/>
                    <a:pt x="362" y="155"/>
                  </a:cubicBezTo>
                  <a:cubicBezTo>
                    <a:pt x="362" y="153"/>
                    <a:pt x="362" y="150"/>
                    <a:pt x="365" y="151"/>
                  </a:cubicBezTo>
                  <a:cubicBezTo>
                    <a:pt x="362" y="161"/>
                    <a:pt x="366" y="165"/>
                    <a:pt x="371" y="171"/>
                  </a:cubicBezTo>
                  <a:cubicBezTo>
                    <a:pt x="372" y="167"/>
                    <a:pt x="374" y="173"/>
                    <a:pt x="376" y="170"/>
                  </a:cubicBezTo>
                  <a:cubicBezTo>
                    <a:pt x="378" y="175"/>
                    <a:pt x="371" y="171"/>
                    <a:pt x="372" y="174"/>
                  </a:cubicBezTo>
                  <a:cubicBezTo>
                    <a:pt x="375" y="173"/>
                    <a:pt x="376" y="180"/>
                    <a:pt x="379" y="175"/>
                  </a:cubicBezTo>
                  <a:cubicBezTo>
                    <a:pt x="374" y="174"/>
                    <a:pt x="381" y="168"/>
                    <a:pt x="380" y="163"/>
                  </a:cubicBezTo>
                  <a:cubicBezTo>
                    <a:pt x="381" y="168"/>
                    <a:pt x="383" y="167"/>
                    <a:pt x="381" y="173"/>
                  </a:cubicBezTo>
                  <a:cubicBezTo>
                    <a:pt x="384" y="171"/>
                    <a:pt x="386" y="174"/>
                    <a:pt x="388" y="170"/>
                  </a:cubicBezTo>
                  <a:cubicBezTo>
                    <a:pt x="390" y="174"/>
                    <a:pt x="393" y="180"/>
                    <a:pt x="397" y="179"/>
                  </a:cubicBezTo>
                  <a:cubicBezTo>
                    <a:pt x="393" y="184"/>
                    <a:pt x="400" y="190"/>
                    <a:pt x="401" y="194"/>
                  </a:cubicBezTo>
                  <a:cubicBezTo>
                    <a:pt x="399" y="203"/>
                    <a:pt x="396" y="234"/>
                    <a:pt x="399" y="252"/>
                  </a:cubicBezTo>
                  <a:cubicBezTo>
                    <a:pt x="400" y="240"/>
                    <a:pt x="410" y="236"/>
                    <a:pt x="416" y="229"/>
                  </a:cubicBezTo>
                  <a:cubicBezTo>
                    <a:pt x="414" y="228"/>
                    <a:pt x="413" y="227"/>
                    <a:pt x="410" y="227"/>
                  </a:cubicBezTo>
                  <a:cubicBezTo>
                    <a:pt x="412" y="225"/>
                    <a:pt x="413" y="220"/>
                    <a:pt x="414" y="218"/>
                  </a:cubicBezTo>
                  <a:cubicBezTo>
                    <a:pt x="414" y="216"/>
                    <a:pt x="414" y="216"/>
                    <a:pt x="414" y="216"/>
                  </a:cubicBezTo>
                  <a:cubicBezTo>
                    <a:pt x="415" y="208"/>
                    <a:pt x="416" y="201"/>
                    <a:pt x="418" y="194"/>
                  </a:cubicBezTo>
                  <a:cubicBezTo>
                    <a:pt x="418" y="178"/>
                    <a:pt x="418" y="178"/>
                    <a:pt x="418" y="178"/>
                  </a:cubicBezTo>
                  <a:cubicBezTo>
                    <a:pt x="419" y="172"/>
                    <a:pt x="417" y="173"/>
                    <a:pt x="418" y="168"/>
                  </a:cubicBezTo>
                  <a:cubicBezTo>
                    <a:pt x="416" y="153"/>
                    <a:pt x="417" y="140"/>
                    <a:pt x="414" y="123"/>
                  </a:cubicBezTo>
                  <a:cubicBezTo>
                    <a:pt x="414" y="118"/>
                    <a:pt x="412" y="115"/>
                    <a:pt x="412" y="110"/>
                  </a:cubicBezTo>
                  <a:cubicBezTo>
                    <a:pt x="410" y="105"/>
                    <a:pt x="408" y="101"/>
                    <a:pt x="406" y="96"/>
                  </a:cubicBezTo>
                  <a:cubicBezTo>
                    <a:pt x="402" y="87"/>
                    <a:pt x="397" y="77"/>
                    <a:pt x="391" y="70"/>
                  </a:cubicBezTo>
                  <a:cubicBezTo>
                    <a:pt x="388" y="67"/>
                    <a:pt x="385" y="62"/>
                    <a:pt x="383" y="58"/>
                  </a:cubicBezTo>
                  <a:cubicBezTo>
                    <a:pt x="381" y="58"/>
                    <a:pt x="381" y="58"/>
                    <a:pt x="381" y="58"/>
                  </a:cubicBezTo>
                  <a:cubicBezTo>
                    <a:pt x="369" y="41"/>
                    <a:pt x="351" y="31"/>
                    <a:pt x="335" y="19"/>
                  </a:cubicBezTo>
                  <a:cubicBezTo>
                    <a:pt x="325" y="17"/>
                    <a:pt x="318" y="12"/>
                    <a:pt x="308" y="10"/>
                  </a:cubicBezTo>
                  <a:cubicBezTo>
                    <a:pt x="298" y="6"/>
                    <a:pt x="286" y="5"/>
                    <a:pt x="276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69" y="1"/>
                    <a:pt x="262" y="3"/>
                    <a:pt x="260" y="0"/>
                  </a:cubicBezTo>
                  <a:cubicBezTo>
                    <a:pt x="256" y="3"/>
                    <a:pt x="255" y="2"/>
                    <a:pt x="249" y="2"/>
                  </a:cubicBezTo>
                  <a:cubicBezTo>
                    <a:pt x="247" y="3"/>
                    <a:pt x="240" y="5"/>
                    <a:pt x="239" y="3"/>
                  </a:cubicBezTo>
                  <a:cubicBezTo>
                    <a:pt x="235" y="3"/>
                    <a:pt x="234" y="5"/>
                    <a:pt x="230" y="6"/>
                  </a:cubicBezTo>
                  <a:cubicBezTo>
                    <a:pt x="224" y="10"/>
                    <a:pt x="215" y="10"/>
                    <a:pt x="209" y="12"/>
                  </a:cubicBezTo>
                  <a:cubicBezTo>
                    <a:pt x="198" y="20"/>
                    <a:pt x="184" y="25"/>
                    <a:pt x="174" y="33"/>
                  </a:cubicBezTo>
                  <a:cubicBezTo>
                    <a:pt x="169" y="37"/>
                    <a:pt x="165" y="41"/>
                    <a:pt x="160" y="44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49" y="55"/>
                    <a:pt x="140" y="67"/>
                    <a:pt x="131" y="80"/>
                  </a:cubicBezTo>
                  <a:cubicBezTo>
                    <a:pt x="126" y="94"/>
                    <a:pt x="119" y="109"/>
                    <a:pt x="115" y="125"/>
                  </a:cubicBezTo>
                  <a:cubicBezTo>
                    <a:pt x="114" y="129"/>
                    <a:pt x="114" y="135"/>
                    <a:pt x="112" y="138"/>
                  </a:cubicBezTo>
                  <a:cubicBezTo>
                    <a:pt x="112" y="143"/>
                    <a:pt x="112" y="147"/>
                    <a:pt x="111" y="151"/>
                  </a:cubicBezTo>
                  <a:cubicBezTo>
                    <a:pt x="111" y="171"/>
                    <a:pt x="110" y="185"/>
                    <a:pt x="113" y="200"/>
                  </a:cubicBezTo>
                  <a:cubicBezTo>
                    <a:pt x="113" y="208"/>
                    <a:pt x="113" y="208"/>
                    <a:pt x="113" y="208"/>
                  </a:cubicBezTo>
                  <a:cubicBezTo>
                    <a:pt x="115" y="211"/>
                    <a:pt x="117" y="214"/>
                    <a:pt x="117" y="219"/>
                  </a:cubicBezTo>
                  <a:cubicBezTo>
                    <a:pt x="119" y="226"/>
                    <a:pt x="122" y="232"/>
                    <a:pt x="124" y="238"/>
                  </a:cubicBezTo>
                  <a:cubicBezTo>
                    <a:pt x="110" y="238"/>
                    <a:pt x="111" y="252"/>
                    <a:pt x="105" y="260"/>
                  </a:cubicBezTo>
                  <a:cubicBezTo>
                    <a:pt x="116" y="279"/>
                    <a:pt x="119" y="306"/>
                    <a:pt x="138" y="318"/>
                  </a:cubicBezTo>
                  <a:cubicBezTo>
                    <a:pt x="140" y="318"/>
                    <a:pt x="140" y="319"/>
                    <a:pt x="142" y="319"/>
                  </a:cubicBezTo>
                  <a:cubicBezTo>
                    <a:pt x="144" y="322"/>
                    <a:pt x="144" y="327"/>
                    <a:pt x="145" y="331"/>
                  </a:cubicBezTo>
                  <a:cubicBezTo>
                    <a:pt x="149" y="343"/>
                    <a:pt x="155" y="352"/>
                    <a:pt x="161" y="361"/>
                  </a:cubicBezTo>
                  <a:cubicBezTo>
                    <a:pt x="166" y="366"/>
                    <a:pt x="176" y="373"/>
                    <a:pt x="176" y="378"/>
                  </a:cubicBezTo>
                  <a:cubicBezTo>
                    <a:pt x="154" y="378"/>
                    <a:pt x="132" y="372"/>
                    <a:pt x="112" y="378"/>
                  </a:cubicBezTo>
                  <a:cubicBezTo>
                    <a:pt x="111" y="380"/>
                    <a:pt x="110" y="381"/>
                    <a:pt x="109" y="383"/>
                  </a:cubicBezTo>
                  <a:cubicBezTo>
                    <a:pt x="108" y="395"/>
                    <a:pt x="103" y="418"/>
                    <a:pt x="100" y="427"/>
                  </a:cubicBezTo>
                  <a:cubicBezTo>
                    <a:pt x="94" y="442"/>
                    <a:pt x="103" y="421"/>
                    <a:pt x="98" y="419"/>
                  </a:cubicBezTo>
                  <a:cubicBezTo>
                    <a:pt x="98" y="420"/>
                    <a:pt x="98" y="421"/>
                    <a:pt x="97" y="421"/>
                  </a:cubicBezTo>
                  <a:cubicBezTo>
                    <a:pt x="92" y="437"/>
                    <a:pt x="82" y="448"/>
                    <a:pt x="63" y="450"/>
                  </a:cubicBezTo>
                  <a:cubicBezTo>
                    <a:pt x="58" y="454"/>
                    <a:pt x="49" y="452"/>
                    <a:pt x="46" y="458"/>
                  </a:cubicBezTo>
                  <a:cubicBezTo>
                    <a:pt x="50" y="458"/>
                    <a:pt x="54" y="458"/>
                    <a:pt x="53" y="462"/>
                  </a:cubicBezTo>
                  <a:cubicBezTo>
                    <a:pt x="47" y="461"/>
                    <a:pt x="47" y="465"/>
                    <a:pt x="42" y="465"/>
                  </a:cubicBezTo>
                  <a:cubicBezTo>
                    <a:pt x="42" y="465"/>
                    <a:pt x="42" y="465"/>
                    <a:pt x="42" y="465"/>
                  </a:cubicBezTo>
                  <a:cubicBezTo>
                    <a:pt x="38" y="466"/>
                    <a:pt x="36" y="470"/>
                    <a:pt x="32" y="473"/>
                  </a:cubicBezTo>
                  <a:cubicBezTo>
                    <a:pt x="30" y="475"/>
                    <a:pt x="28" y="478"/>
                    <a:pt x="25" y="480"/>
                  </a:cubicBezTo>
                  <a:cubicBezTo>
                    <a:pt x="21" y="483"/>
                    <a:pt x="15" y="483"/>
                    <a:pt x="11" y="486"/>
                  </a:cubicBezTo>
                  <a:cubicBezTo>
                    <a:pt x="5" y="489"/>
                    <a:pt x="0" y="495"/>
                    <a:pt x="0" y="501"/>
                  </a:cubicBezTo>
                  <a:cubicBezTo>
                    <a:pt x="0" y="501"/>
                    <a:pt x="0" y="502"/>
                    <a:pt x="0" y="502"/>
                  </a:cubicBezTo>
                  <a:cubicBezTo>
                    <a:pt x="11" y="502"/>
                    <a:pt x="11" y="502"/>
                    <a:pt x="11" y="502"/>
                  </a:cubicBezTo>
                  <a:cubicBezTo>
                    <a:pt x="12" y="501"/>
                    <a:pt x="12" y="501"/>
                    <a:pt x="13" y="500"/>
                  </a:cubicBezTo>
                  <a:cubicBezTo>
                    <a:pt x="15" y="497"/>
                    <a:pt x="18" y="495"/>
                    <a:pt x="20" y="492"/>
                  </a:cubicBezTo>
                  <a:cubicBezTo>
                    <a:pt x="21" y="492"/>
                    <a:pt x="22" y="489"/>
                    <a:pt x="23" y="489"/>
                  </a:cubicBezTo>
                  <a:cubicBezTo>
                    <a:pt x="25" y="488"/>
                    <a:pt x="28" y="489"/>
                    <a:pt x="30" y="489"/>
                  </a:cubicBezTo>
                  <a:cubicBezTo>
                    <a:pt x="33" y="488"/>
                    <a:pt x="35" y="486"/>
                    <a:pt x="38" y="486"/>
                  </a:cubicBezTo>
                  <a:cubicBezTo>
                    <a:pt x="39" y="486"/>
                    <a:pt x="40" y="487"/>
                    <a:pt x="40" y="487"/>
                  </a:cubicBezTo>
                  <a:cubicBezTo>
                    <a:pt x="41" y="487"/>
                    <a:pt x="42" y="487"/>
                    <a:pt x="42" y="487"/>
                  </a:cubicBezTo>
                  <a:cubicBezTo>
                    <a:pt x="42" y="502"/>
                    <a:pt x="42" y="502"/>
                    <a:pt x="42" y="502"/>
                  </a:cubicBezTo>
                  <a:cubicBezTo>
                    <a:pt x="52" y="502"/>
                    <a:pt x="52" y="502"/>
                    <a:pt x="52" y="502"/>
                  </a:cubicBezTo>
                  <a:cubicBezTo>
                    <a:pt x="55" y="496"/>
                    <a:pt x="59" y="489"/>
                    <a:pt x="66" y="494"/>
                  </a:cubicBezTo>
                  <a:cubicBezTo>
                    <a:pt x="63" y="496"/>
                    <a:pt x="60" y="499"/>
                    <a:pt x="58" y="502"/>
                  </a:cubicBezTo>
                  <a:cubicBezTo>
                    <a:pt x="108" y="502"/>
                    <a:pt x="108" y="502"/>
                    <a:pt x="108" y="502"/>
                  </a:cubicBezTo>
                  <a:cubicBezTo>
                    <a:pt x="105" y="498"/>
                    <a:pt x="101" y="494"/>
                    <a:pt x="98" y="490"/>
                  </a:cubicBezTo>
                  <a:cubicBezTo>
                    <a:pt x="99" y="489"/>
                    <a:pt x="100" y="487"/>
                    <a:pt x="101" y="487"/>
                  </a:cubicBezTo>
                  <a:cubicBezTo>
                    <a:pt x="106" y="492"/>
                    <a:pt x="110" y="497"/>
                    <a:pt x="115" y="502"/>
                  </a:cubicBezTo>
                  <a:cubicBezTo>
                    <a:pt x="128" y="502"/>
                    <a:pt x="128" y="502"/>
                    <a:pt x="128" y="502"/>
                  </a:cubicBezTo>
                  <a:cubicBezTo>
                    <a:pt x="124" y="492"/>
                    <a:pt x="121" y="481"/>
                    <a:pt x="122" y="467"/>
                  </a:cubicBezTo>
                  <a:cubicBezTo>
                    <a:pt x="110" y="450"/>
                    <a:pt x="118" y="426"/>
                    <a:pt x="122" y="412"/>
                  </a:cubicBezTo>
                  <a:cubicBezTo>
                    <a:pt x="122" y="410"/>
                    <a:pt x="124" y="410"/>
                    <a:pt x="124" y="408"/>
                  </a:cubicBezTo>
                  <a:cubicBezTo>
                    <a:pt x="143" y="413"/>
                    <a:pt x="154" y="395"/>
                    <a:pt x="167" y="394"/>
                  </a:cubicBezTo>
                  <a:cubicBezTo>
                    <a:pt x="151" y="419"/>
                    <a:pt x="179" y="441"/>
                    <a:pt x="193" y="454"/>
                  </a:cubicBezTo>
                  <a:cubicBezTo>
                    <a:pt x="197" y="454"/>
                    <a:pt x="198" y="457"/>
                    <a:pt x="201" y="458"/>
                  </a:cubicBezTo>
                  <a:cubicBezTo>
                    <a:pt x="206" y="461"/>
                    <a:pt x="212" y="463"/>
                    <a:pt x="216" y="467"/>
                  </a:cubicBezTo>
                  <a:cubicBezTo>
                    <a:pt x="225" y="468"/>
                    <a:pt x="233" y="472"/>
                    <a:pt x="242" y="473"/>
                  </a:cubicBezTo>
                  <a:cubicBezTo>
                    <a:pt x="254" y="475"/>
                    <a:pt x="271" y="473"/>
                    <a:pt x="275" y="476"/>
                  </a:cubicBezTo>
                  <a:cubicBezTo>
                    <a:pt x="275" y="475"/>
                    <a:pt x="275" y="471"/>
                    <a:pt x="278" y="468"/>
                  </a:cubicBezTo>
                  <a:cubicBezTo>
                    <a:pt x="286" y="474"/>
                    <a:pt x="292" y="462"/>
                    <a:pt x="301" y="462"/>
                  </a:cubicBezTo>
                  <a:cubicBezTo>
                    <a:pt x="300" y="459"/>
                    <a:pt x="297" y="464"/>
                    <a:pt x="293" y="462"/>
                  </a:cubicBezTo>
                  <a:cubicBezTo>
                    <a:pt x="298" y="461"/>
                    <a:pt x="300" y="457"/>
                    <a:pt x="306" y="457"/>
                  </a:cubicBezTo>
                  <a:cubicBezTo>
                    <a:pt x="302" y="467"/>
                    <a:pt x="325" y="448"/>
                    <a:pt x="331" y="452"/>
                  </a:cubicBezTo>
                  <a:cubicBezTo>
                    <a:pt x="331" y="456"/>
                    <a:pt x="333" y="462"/>
                    <a:pt x="332" y="465"/>
                  </a:cubicBezTo>
                  <a:cubicBezTo>
                    <a:pt x="338" y="464"/>
                    <a:pt x="341" y="460"/>
                    <a:pt x="347" y="460"/>
                  </a:cubicBezTo>
                  <a:cubicBezTo>
                    <a:pt x="356" y="452"/>
                    <a:pt x="357" y="493"/>
                    <a:pt x="369" y="494"/>
                  </a:cubicBezTo>
                  <a:cubicBezTo>
                    <a:pt x="369" y="502"/>
                    <a:pt x="369" y="502"/>
                    <a:pt x="369" y="502"/>
                  </a:cubicBezTo>
                  <a:cubicBezTo>
                    <a:pt x="379" y="502"/>
                    <a:pt x="379" y="502"/>
                    <a:pt x="379" y="502"/>
                  </a:cubicBezTo>
                  <a:cubicBezTo>
                    <a:pt x="377" y="498"/>
                    <a:pt x="383" y="501"/>
                    <a:pt x="381" y="497"/>
                  </a:cubicBezTo>
                  <a:close/>
                  <a:moveTo>
                    <a:pt x="247" y="276"/>
                  </a:moveTo>
                  <a:cubicBezTo>
                    <a:pt x="249" y="278"/>
                    <a:pt x="249" y="280"/>
                    <a:pt x="249" y="283"/>
                  </a:cubicBezTo>
                  <a:cubicBezTo>
                    <a:pt x="244" y="282"/>
                    <a:pt x="240" y="287"/>
                    <a:pt x="239" y="282"/>
                  </a:cubicBezTo>
                  <a:cubicBezTo>
                    <a:pt x="242" y="281"/>
                    <a:pt x="246" y="279"/>
                    <a:pt x="247" y="276"/>
                  </a:cubicBezTo>
                  <a:close/>
                  <a:moveTo>
                    <a:pt x="381" y="162"/>
                  </a:moveTo>
                  <a:cubicBezTo>
                    <a:pt x="379" y="161"/>
                    <a:pt x="373" y="161"/>
                    <a:pt x="377" y="156"/>
                  </a:cubicBezTo>
                  <a:cubicBezTo>
                    <a:pt x="378" y="158"/>
                    <a:pt x="384" y="161"/>
                    <a:pt x="381" y="162"/>
                  </a:cubicBezTo>
                  <a:close/>
                  <a:moveTo>
                    <a:pt x="373" y="104"/>
                  </a:moveTo>
                  <a:cubicBezTo>
                    <a:pt x="373" y="102"/>
                    <a:pt x="376" y="103"/>
                    <a:pt x="376" y="101"/>
                  </a:cubicBezTo>
                  <a:cubicBezTo>
                    <a:pt x="375" y="101"/>
                    <a:pt x="374" y="101"/>
                    <a:pt x="375" y="100"/>
                  </a:cubicBezTo>
                  <a:cubicBezTo>
                    <a:pt x="380" y="99"/>
                    <a:pt x="379" y="110"/>
                    <a:pt x="376" y="105"/>
                  </a:cubicBezTo>
                  <a:cubicBezTo>
                    <a:pt x="377" y="105"/>
                    <a:pt x="378" y="105"/>
                    <a:pt x="377" y="104"/>
                  </a:cubicBezTo>
                  <a:cubicBezTo>
                    <a:pt x="375" y="103"/>
                    <a:pt x="370" y="107"/>
                    <a:pt x="373" y="104"/>
                  </a:cubicBezTo>
                  <a:close/>
                  <a:moveTo>
                    <a:pt x="364" y="116"/>
                  </a:moveTo>
                  <a:cubicBezTo>
                    <a:pt x="363" y="123"/>
                    <a:pt x="369" y="117"/>
                    <a:pt x="372" y="122"/>
                  </a:cubicBezTo>
                  <a:cubicBezTo>
                    <a:pt x="372" y="120"/>
                    <a:pt x="373" y="119"/>
                    <a:pt x="373" y="118"/>
                  </a:cubicBezTo>
                  <a:cubicBezTo>
                    <a:pt x="371" y="120"/>
                    <a:pt x="372" y="118"/>
                    <a:pt x="368" y="118"/>
                  </a:cubicBezTo>
                  <a:cubicBezTo>
                    <a:pt x="370" y="111"/>
                    <a:pt x="360" y="110"/>
                    <a:pt x="366" y="107"/>
                  </a:cubicBezTo>
                  <a:cubicBezTo>
                    <a:pt x="365" y="112"/>
                    <a:pt x="375" y="109"/>
                    <a:pt x="376" y="108"/>
                  </a:cubicBezTo>
                  <a:cubicBezTo>
                    <a:pt x="373" y="118"/>
                    <a:pt x="385" y="107"/>
                    <a:pt x="380" y="116"/>
                  </a:cubicBezTo>
                  <a:cubicBezTo>
                    <a:pt x="380" y="115"/>
                    <a:pt x="375" y="115"/>
                    <a:pt x="375" y="116"/>
                  </a:cubicBezTo>
                  <a:cubicBezTo>
                    <a:pt x="376" y="121"/>
                    <a:pt x="381" y="113"/>
                    <a:pt x="381" y="119"/>
                  </a:cubicBezTo>
                  <a:cubicBezTo>
                    <a:pt x="380" y="120"/>
                    <a:pt x="379" y="122"/>
                    <a:pt x="379" y="125"/>
                  </a:cubicBezTo>
                  <a:cubicBezTo>
                    <a:pt x="382" y="127"/>
                    <a:pt x="385" y="123"/>
                    <a:pt x="387" y="129"/>
                  </a:cubicBezTo>
                  <a:cubicBezTo>
                    <a:pt x="384" y="131"/>
                    <a:pt x="384" y="128"/>
                    <a:pt x="381" y="127"/>
                  </a:cubicBezTo>
                  <a:cubicBezTo>
                    <a:pt x="382" y="130"/>
                    <a:pt x="380" y="130"/>
                    <a:pt x="379" y="131"/>
                  </a:cubicBezTo>
                  <a:cubicBezTo>
                    <a:pt x="386" y="135"/>
                    <a:pt x="380" y="140"/>
                    <a:pt x="379" y="147"/>
                  </a:cubicBezTo>
                  <a:cubicBezTo>
                    <a:pt x="380" y="147"/>
                    <a:pt x="381" y="148"/>
                    <a:pt x="383" y="148"/>
                  </a:cubicBezTo>
                  <a:cubicBezTo>
                    <a:pt x="382" y="146"/>
                    <a:pt x="380" y="139"/>
                    <a:pt x="383" y="142"/>
                  </a:cubicBezTo>
                  <a:cubicBezTo>
                    <a:pt x="382" y="147"/>
                    <a:pt x="387" y="145"/>
                    <a:pt x="386" y="149"/>
                  </a:cubicBezTo>
                  <a:cubicBezTo>
                    <a:pt x="382" y="149"/>
                    <a:pt x="378" y="150"/>
                    <a:pt x="376" y="148"/>
                  </a:cubicBezTo>
                  <a:cubicBezTo>
                    <a:pt x="377" y="143"/>
                    <a:pt x="376" y="133"/>
                    <a:pt x="371" y="131"/>
                  </a:cubicBezTo>
                  <a:cubicBezTo>
                    <a:pt x="371" y="126"/>
                    <a:pt x="370" y="127"/>
                    <a:pt x="375" y="125"/>
                  </a:cubicBezTo>
                  <a:cubicBezTo>
                    <a:pt x="369" y="125"/>
                    <a:pt x="368" y="120"/>
                    <a:pt x="361" y="122"/>
                  </a:cubicBezTo>
                  <a:cubicBezTo>
                    <a:pt x="361" y="119"/>
                    <a:pt x="362" y="117"/>
                    <a:pt x="364" y="116"/>
                  </a:cubicBezTo>
                  <a:close/>
                  <a:moveTo>
                    <a:pt x="138" y="266"/>
                  </a:moveTo>
                  <a:cubicBezTo>
                    <a:pt x="137" y="248"/>
                    <a:pt x="137" y="239"/>
                    <a:pt x="137" y="229"/>
                  </a:cubicBezTo>
                  <a:cubicBezTo>
                    <a:pt x="141" y="240"/>
                    <a:pt x="142" y="252"/>
                    <a:pt x="138" y="266"/>
                  </a:cubicBezTo>
                  <a:close/>
                  <a:moveTo>
                    <a:pt x="90" y="476"/>
                  </a:moveTo>
                  <a:cubicBezTo>
                    <a:pt x="90" y="478"/>
                    <a:pt x="90" y="480"/>
                    <a:pt x="89" y="480"/>
                  </a:cubicBezTo>
                  <a:cubicBezTo>
                    <a:pt x="88" y="481"/>
                    <a:pt x="87" y="481"/>
                    <a:pt x="87" y="483"/>
                  </a:cubicBezTo>
                  <a:cubicBezTo>
                    <a:pt x="82" y="483"/>
                    <a:pt x="81" y="475"/>
                    <a:pt x="83" y="472"/>
                  </a:cubicBezTo>
                  <a:cubicBezTo>
                    <a:pt x="83" y="466"/>
                    <a:pt x="79" y="456"/>
                    <a:pt x="85" y="453"/>
                  </a:cubicBezTo>
                  <a:cubicBezTo>
                    <a:pt x="83" y="459"/>
                    <a:pt x="90" y="457"/>
                    <a:pt x="89" y="464"/>
                  </a:cubicBezTo>
                  <a:cubicBezTo>
                    <a:pt x="89" y="468"/>
                    <a:pt x="92" y="470"/>
                    <a:pt x="91" y="475"/>
                  </a:cubicBezTo>
                  <a:cubicBezTo>
                    <a:pt x="94" y="479"/>
                    <a:pt x="100" y="480"/>
                    <a:pt x="100" y="487"/>
                  </a:cubicBezTo>
                  <a:cubicBezTo>
                    <a:pt x="91" y="489"/>
                    <a:pt x="93" y="480"/>
                    <a:pt x="90" y="476"/>
                  </a:cubicBezTo>
                  <a:close/>
                  <a:moveTo>
                    <a:pt x="226" y="240"/>
                  </a:moveTo>
                  <a:cubicBezTo>
                    <a:pt x="227" y="238"/>
                    <a:pt x="230" y="237"/>
                    <a:pt x="231" y="235"/>
                  </a:cubicBezTo>
                  <a:cubicBezTo>
                    <a:pt x="225" y="237"/>
                    <a:pt x="220" y="242"/>
                    <a:pt x="213" y="237"/>
                  </a:cubicBezTo>
                  <a:cubicBezTo>
                    <a:pt x="217" y="237"/>
                    <a:pt x="219" y="236"/>
                    <a:pt x="220" y="234"/>
                  </a:cubicBezTo>
                  <a:cubicBezTo>
                    <a:pt x="218" y="234"/>
                    <a:pt x="215" y="234"/>
                    <a:pt x="217" y="233"/>
                  </a:cubicBezTo>
                  <a:cubicBezTo>
                    <a:pt x="216" y="229"/>
                    <a:pt x="219" y="229"/>
                    <a:pt x="219" y="226"/>
                  </a:cubicBezTo>
                  <a:cubicBezTo>
                    <a:pt x="215" y="217"/>
                    <a:pt x="231" y="225"/>
                    <a:pt x="231" y="230"/>
                  </a:cubicBezTo>
                  <a:cubicBezTo>
                    <a:pt x="231" y="234"/>
                    <a:pt x="225" y="232"/>
                    <a:pt x="221" y="233"/>
                  </a:cubicBezTo>
                  <a:cubicBezTo>
                    <a:pt x="220" y="233"/>
                    <a:pt x="220" y="233"/>
                    <a:pt x="220" y="233"/>
                  </a:cubicBezTo>
                  <a:cubicBezTo>
                    <a:pt x="223" y="237"/>
                    <a:pt x="232" y="235"/>
                    <a:pt x="235" y="233"/>
                  </a:cubicBezTo>
                  <a:cubicBezTo>
                    <a:pt x="235" y="237"/>
                    <a:pt x="224" y="242"/>
                    <a:pt x="226" y="240"/>
                  </a:cubicBezTo>
                  <a:close/>
                  <a:moveTo>
                    <a:pt x="212" y="227"/>
                  </a:moveTo>
                  <a:cubicBezTo>
                    <a:pt x="208" y="228"/>
                    <a:pt x="207" y="225"/>
                    <a:pt x="208" y="222"/>
                  </a:cubicBezTo>
                  <a:cubicBezTo>
                    <a:pt x="211" y="221"/>
                    <a:pt x="214" y="222"/>
                    <a:pt x="213" y="226"/>
                  </a:cubicBezTo>
                  <a:cubicBezTo>
                    <a:pt x="212" y="226"/>
                    <a:pt x="212" y="226"/>
                    <a:pt x="212" y="227"/>
                  </a:cubicBezTo>
                  <a:close/>
                  <a:moveTo>
                    <a:pt x="205" y="214"/>
                  </a:moveTo>
                  <a:cubicBezTo>
                    <a:pt x="208" y="213"/>
                    <a:pt x="213" y="208"/>
                    <a:pt x="216" y="212"/>
                  </a:cubicBezTo>
                  <a:cubicBezTo>
                    <a:pt x="216" y="215"/>
                    <a:pt x="207" y="217"/>
                    <a:pt x="205" y="214"/>
                  </a:cubicBezTo>
                  <a:close/>
                  <a:moveTo>
                    <a:pt x="235" y="223"/>
                  </a:moveTo>
                  <a:cubicBezTo>
                    <a:pt x="229" y="220"/>
                    <a:pt x="220" y="219"/>
                    <a:pt x="217" y="212"/>
                  </a:cubicBezTo>
                  <a:cubicBezTo>
                    <a:pt x="226" y="213"/>
                    <a:pt x="230" y="219"/>
                    <a:pt x="235" y="223"/>
                  </a:cubicBezTo>
                  <a:close/>
                  <a:moveTo>
                    <a:pt x="220" y="207"/>
                  </a:moveTo>
                  <a:cubicBezTo>
                    <a:pt x="206" y="207"/>
                    <a:pt x="195" y="206"/>
                    <a:pt x="187" y="209"/>
                  </a:cubicBezTo>
                  <a:cubicBezTo>
                    <a:pt x="188" y="191"/>
                    <a:pt x="216" y="200"/>
                    <a:pt x="220" y="207"/>
                  </a:cubicBezTo>
                  <a:close/>
                  <a:moveTo>
                    <a:pt x="191" y="226"/>
                  </a:moveTo>
                  <a:cubicBezTo>
                    <a:pt x="191" y="233"/>
                    <a:pt x="191" y="233"/>
                    <a:pt x="191" y="233"/>
                  </a:cubicBezTo>
                  <a:cubicBezTo>
                    <a:pt x="185" y="233"/>
                    <a:pt x="185" y="226"/>
                    <a:pt x="191" y="226"/>
                  </a:cubicBezTo>
                  <a:close/>
                  <a:moveTo>
                    <a:pt x="175" y="300"/>
                  </a:moveTo>
                  <a:cubicBezTo>
                    <a:pt x="178" y="287"/>
                    <a:pt x="170" y="284"/>
                    <a:pt x="175" y="268"/>
                  </a:cubicBezTo>
                  <a:cubicBezTo>
                    <a:pt x="179" y="269"/>
                    <a:pt x="180" y="267"/>
                    <a:pt x="182" y="266"/>
                  </a:cubicBezTo>
                  <a:cubicBezTo>
                    <a:pt x="182" y="267"/>
                    <a:pt x="182" y="268"/>
                    <a:pt x="183" y="268"/>
                  </a:cubicBezTo>
                  <a:cubicBezTo>
                    <a:pt x="186" y="259"/>
                    <a:pt x="211" y="264"/>
                    <a:pt x="204" y="266"/>
                  </a:cubicBezTo>
                  <a:cubicBezTo>
                    <a:pt x="210" y="269"/>
                    <a:pt x="208" y="272"/>
                    <a:pt x="216" y="270"/>
                  </a:cubicBezTo>
                  <a:cubicBezTo>
                    <a:pt x="216" y="272"/>
                    <a:pt x="216" y="274"/>
                    <a:pt x="219" y="274"/>
                  </a:cubicBezTo>
                  <a:cubicBezTo>
                    <a:pt x="217" y="286"/>
                    <a:pt x="211" y="291"/>
                    <a:pt x="213" y="301"/>
                  </a:cubicBezTo>
                  <a:cubicBezTo>
                    <a:pt x="202" y="309"/>
                    <a:pt x="182" y="316"/>
                    <a:pt x="175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8"/>
            <p:cNvSpPr>
              <a:spLocks/>
            </p:cNvSpPr>
            <p:nvPr/>
          </p:nvSpPr>
          <p:spPr bwMode="auto">
            <a:xfrm>
              <a:off x="108034874" y="105862876"/>
              <a:ext cx="22312" cy="28687"/>
            </a:xfrm>
            <a:custGeom>
              <a:avLst/>
              <a:gdLst>
                <a:gd name="T0" fmla="*/ 7 w 7"/>
                <a:gd name="T1" fmla="*/ 1 h 9"/>
                <a:gd name="T2" fmla="*/ 2 w 7"/>
                <a:gd name="T3" fmla="*/ 2 h 9"/>
                <a:gd name="T4" fmla="*/ 7 w 7"/>
                <a:gd name="T5" fmla="*/ 8 h 9"/>
                <a:gd name="T6" fmla="*/ 4 w 7"/>
                <a:gd name="T7" fmla="*/ 5 h 9"/>
                <a:gd name="T8" fmla="*/ 7 w 7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1"/>
                  </a:moveTo>
                  <a:cubicBezTo>
                    <a:pt x="5" y="0"/>
                    <a:pt x="3" y="6"/>
                    <a:pt x="2" y="2"/>
                  </a:cubicBezTo>
                  <a:cubicBezTo>
                    <a:pt x="0" y="3"/>
                    <a:pt x="3" y="9"/>
                    <a:pt x="7" y="8"/>
                  </a:cubicBezTo>
                  <a:cubicBezTo>
                    <a:pt x="7" y="5"/>
                    <a:pt x="6" y="5"/>
                    <a:pt x="4" y="5"/>
                  </a:cubicBezTo>
                  <a:cubicBezTo>
                    <a:pt x="5" y="4"/>
                    <a:pt x="7" y="4"/>
                    <a:pt x="7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"/>
            <p:cNvSpPr>
              <a:spLocks/>
            </p:cNvSpPr>
            <p:nvPr/>
          </p:nvSpPr>
          <p:spPr bwMode="auto">
            <a:xfrm>
              <a:off x="108745676" y="106863736"/>
              <a:ext cx="15937" cy="35062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0 h 11"/>
                <a:gd name="T4" fmla="*/ 0 w 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cubicBezTo>
                    <a:pt x="5" y="11"/>
                    <a:pt x="3" y="4"/>
                    <a:pt x="5" y="0"/>
                  </a:cubicBezTo>
                  <a:cubicBezTo>
                    <a:pt x="2" y="2"/>
                    <a:pt x="1" y="7"/>
                    <a:pt x="0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"/>
            <p:cNvSpPr>
              <a:spLocks/>
            </p:cNvSpPr>
            <p:nvPr/>
          </p:nvSpPr>
          <p:spPr bwMode="auto">
            <a:xfrm>
              <a:off x="108452430" y="106659740"/>
              <a:ext cx="299621" cy="334682"/>
            </a:xfrm>
            <a:custGeom>
              <a:avLst/>
              <a:gdLst>
                <a:gd name="T0" fmla="*/ 53 w 94"/>
                <a:gd name="T1" fmla="*/ 97 h 105"/>
                <a:gd name="T2" fmla="*/ 89 w 94"/>
                <a:gd name="T3" fmla="*/ 44 h 105"/>
                <a:gd name="T4" fmla="*/ 94 w 94"/>
                <a:gd name="T5" fmla="*/ 42 h 105"/>
                <a:gd name="T6" fmla="*/ 75 w 94"/>
                <a:gd name="T7" fmla="*/ 34 h 105"/>
                <a:gd name="T8" fmla="*/ 58 w 94"/>
                <a:gd name="T9" fmla="*/ 23 h 105"/>
                <a:gd name="T10" fmla="*/ 49 w 94"/>
                <a:gd name="T11" fmla="*/ 20 h 105"/>
                <a:gd name="T12" fmla="*/ 49 w 94"/>
                <a:gd name="T13" fmla="*/ 8 h 105"/>
                <a:gd name="T14" fmla="*/ 48 w 94"/>
                <a:gd name="T15" fmla="*/ 0 h 105"/>
                <a:gd name="T16" fmla="*/ 40 w 94"/>
                <a:gd name="T17" fmla="*/ 5 h 105"/>
                <a:gd name="T18" fmla="*/ 26 w 94"/>
                <a:gd name="T19" fmla="*/ 16 h 105"/>
                <a:gd name="T20" fmla="*/ 8 w 94"/>
                <a:gd name="T21" fmla="*/ 24 h 105"/>
                <a:gd name="T22" fmla="*/ 4 w 94"/>
                <a:gd name="T23" fmla="*/ 65 h 105"/>
                <a:gd name="T24" fmla="*/ 21 w 94"/>
                <a:gd name="T25" fmla="*/ 105 h 105"/>
                <a:gd name="T26" fmla="*/ 28 w 94"/>
                <a:gd name="T27" fmla="*/ 105 h 105"/>
                <a:gd name="T28" fmla="*/ 27 w 94"/>
                <a:gd name="T29" fmla="*/ 104 h 105"/>
                <a:gd name="T30" fmla="*/ 53 w 94"/>
                <a:gd name="T31" fmla="*/ 9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" h="105">
                  <a:moveTo>
                    <a:pt x="53" y="97"/>
                  </a:moveTo>
                  <a:cubicBezTo>
                    <a:pt x="67" y="81"/>
                    <a:pt x="86" y="66"/>
                    <a:pt x="89" y="44"/>
                  </a:cubicBezTo>
                  <a:cubicBezTo>
                    <a:pt x="91" y="40"/>
                    <a:pt x="93" y="46"/>
                    <a:pt x="94" y="42"/>
                  </a:cubicBezTo>
                  <a:cubicBezTo>
                    <a:pt x="88" y="40"/>
                    <a:pt x="81" y="37"/>
                    <a:pt x="75" y="34"/>
                  </a:cubicBezTo>
                  <a:cubicBezTo>
                    <a:pt x="68" y="32"/>
                    <a:pt x="62" y="28"/>
                    <a:pt x="58" y="23"/>
                  </a:cubicBezTo>
                  <a:cubicBezTo>
                    <a:pt x="54" y="23"/>
                    <a:pt x="53" y="20"/>
                    <a:pt x="49" y="20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9" y="6"/>
                    <a:pt x="51" y="0"/>
                    <a:pt x="48" y="0"/>
                  </a:cubicBezTo>
                  <a:cubicBezTo>
                    <a:pt x="46" y="2"/>
                    <a:pt x="43" y="4"/>
                    <a:pt x="40" y="5"/>
                  </a:cubicBezTo>
                  <a:cubicBezTo>
                    <a:pt x="35" y="8"/>
                    <a:pt x="32" y="14"/>
                    <a:pt x="26" y="16"/>
                  </a:cubicBezTo>
                  <a:cubicBezTo>
                    <a:pt x="22" y="21"/>
                    <a:pt x="16" y="31"/>
                    <a:pt x="8" y="24"/>
                  </a:cubicBezTo>
                  <a:cubicBezTo>
                    <a:pt x="3" y="32"/>
                    <a:pt x="0" y="53"/>
                    <a:pt x="4" y="65"/>
                  </a:cubicBezTo>
                  <a:cubicBezTo>
                    <a:pt x="7" y="76"/>
                    <a:pt x="15" y="91"/>
                    <a:pt x="21" y="105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8" y="105"/>
                    <a:pt x="28" y="104"/>
                    <a:pt x="27" y="104"/>
                  </a:cubicBezTo>
                  <a:cubicBezTo>
                    <a:pt x="34" y="100"/>
                    <a:pt x="45" y="94"/>
                    <a:pt x="53" y="9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1"/>
            <p:cNvSpPr>
              <a:spLocks/>
            </p:cNvSpPr>
            <p:nvPr/>
          </p:nvSpPr>
          <p:spPr bwMode="auto">
            <a:xfrm>
              <a:off x="108401431" y="106538616"/>
              <a:ext cx="50999" cy="47812"/>
            </a:xfrm>
            <a:custGeom>
              <a:avLst/>
              <a:gdLst>
                <a:gd name="T0" fmla="*/ 5 w 16"/>
                <a:gd name="T1" fmla="*/ 9 h 15"/>
                <a:gd name="T2" fmla="*/ 9 w 16"/>
                <a:gd name="T3" fmla="*/ 4 h 15"/>
                <a:gd name="T4" fmla="*/ 2 w 16"/>
                <a:gd name="T5" fmla="*/ 2 h 15"/>
                <a:gd name="T6" fmla="*/ 11 w 16"/>
                <a:gd name="T7" fmla="*/ 15 h 15"/>
                <a:gd name="T8" fmla="*/ 12 w 16"/>
                <a:gd name="T9" fmla="*/ 6 h 15"/>
                <a:gd name="T10" fmla="*/ 5 w 16"/>
                <a:gd name="T11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5" y="9"/>
                  </a:moveTo>
                  <a:cubicBezTo>
                    <a:pt x="6" y="6"/>
                    <a:pt x="10" y="8"/>
                    <a:pt x="9" y="4"/>
                  </a:cubicBezTo>
                  <a:cubicBezTo>
                    <a:pt x="8" y="0"/>
                    <a:pt x="4" y="6"/>
                    <a:pt x="2" y="2"/>
                  </a:cubicBezTo>
                  <a:cubicBezTo>
                    <a:pt x="0" y="11"/>
                    <a:pt x="4" y="11"/>
                    <a:pt x="11" y="15"/>
                  </a:cubicBezTo>
                  <a:cubicBezTo>
                    <a:pt x="5" y="10"/>
                    <a:pt x="16" y="10"/>
                    <a:pt x="12" y="6"/>
                  </a:cubicBezTo>
                  <a:cubicBezTo>
                    <a:pt x="10" y="8"/>
                    <a:pt x="9" y="10"/>
                    <a:pt x="5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2"/>
            <p:cNvSpPr>
              <a:spLocks/>
            </p:cNvSpPr>
            <p:nvPr/>
          </p:nvSpPr>
          <p:spPr bwMode="auto">
            <a:xfrm>
              <a:off x="108395056" y="106506742"/>
              <a:ext cx="0" cy="31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3"/>
            <p:cNvSpPr>
              <a:spLocks noEditPoints="1"/>
            </p:cNvSpPr>
            <p:nvPr/>
          </p:nvSpPr>
          <p:spPr bwMode="auto">
            <a:xfrm>
              <a:off x="108235683" y="106031811"/>
              <a:ext cx="299621" cy="168935"/>
            </a:xfrm>
            <a:custGeom>
              <a:avLst/>
              <a:gdLst>
                <a:gd name="T0" fmla="*/ 89 w 94"/>
                <a:gd name="T1" fmla="*/ 30 h 53"/>
                <a:gd name="T2" fmla="*/ 75 w 94"/>
                <a:gd name="T3" fmla="*/ 24 h 53"/>
                <a:gd name="T4" fmla="*/ 22 w 94"/>
                <a:gd name="T5" fmla="*/ 0 h 53"/>
                <a:gd name="T6" fmla="*/ 0 w 94"/>
                <a:gd name="T7" fmla="*/ 23 h 53"/>
                <a:gd name="T8" fmla="*/ 5 w 94"/>
                <a:gd name="T9" fmla="*/ 19 h 53"/>
                <a:gd name="T10" fmla="*/ 9 w 94"/>
                <a:gd name="T11" fmla="*/ 22 h 53"/>
                <a:gd name="T12" fmla="*/ 5 w 94"/>
                <a:gd name="T13" fmla="*/ 29 h 53"/>
                <a:gd name="T14" fmla="*/ 11 w 94"/>
                <a:gd name="T15" fmla="*/ 31 h 53"/>
                <a:gd name="T16" fmla="*/ 7 w 94"/>
                <a:gd name="T17" fmla="*/ 33 h 53"/>
                <a:gd name="T18" fmla="*/ 48 w 94"/>
                <a:gd name="T19" fmla="*/ 49 h 53"/>
                <a:gd name="T20" fmla="*/ 37 w 94"/>
                <a:gd name="T21" fmla="*/ 46 h 53"/>
                <a:gd name="T22" fmla="*/ 48 w 94"/>
                <a:gd name="T23" fmla="*/ 44 h 53"/>
                <a:gd name="T24" fmla="*/ 37 w 94"/>
                <a:gd name="T25" fmla="*/ 44 h 53"/>
                <a:gd name="T26" fmla="*/ 45 w 94"/>
                <a:gd name="T27" fmla="*/ 42 h 53"/>
                <a:gd name="T28" fmla="*/ 38 w 94"/>
                <a:gd name="T29" fmla="*/ 40 h 53"/>
                <a:gd name="T30" fmla="*/ 39 w 94"/>
                <a:gd name="T31" fmla="*/ 35 h 53"/>
                <a:gd name="T32" fmla="*/ 45 w 94"/>
                <a:gd name="T33" fmla="*/ 38 h 53"/>
                <a:gd name="T34" fmla="*/ 45 w 94"/>
                <a:gd name="T35" fmla="*/ 35 h 53"/>
                <a:gd name="T36" fmla="*/ 67 w 94"/>
                <a:gd name="T37" fmla="*/ 40 h 53"/>
                <a:gd name="T38" fmla="*/ 67 w 94"/>
                <a:gd name="T39" fmla="*/ 35 h 53"/>
                <a:gd name="T40" fmla="*/ 74 w 94"/>
                <a:gd name="T41" fmla="*/ 38 h 53"/>
                <a:gd name="T42" fmla="*/ 83 w 94"/>
                <a:gd name="T43" fmla="*/ 33 h 53"/>
                <a:gd name="T44" fmla="*/ 89 w 94"/>
                <a:gd name="T45" fmla="*/ 44 h 53"/>
                <a:gd name="T46" fmla="*/ 83 w 94"/>
                <a:gd name="T47" fmla="*/ 37 h 53"/>
                <a:gd name="T48" fmla="*/ 78 w 94"/>
                <a:gd name="T49" fmla="*/ 37 h 53"/>
                <a:gd name="T50" fmla="*/ 90 w 94"/>
                <a:gd name="T51" fmla="*/ 49 h 53"/>
                <a:gd name="T52" fmla="*/ 89 w 94"/>
                <a:gd name="T53" fmla="*/ 30 h 53"/>
                <a:gd name="T54" fmla="*/ 8 w 94"/>
                <a:gd name="T55" fmla="*/ 27 h 53"/>
                <a:gd name="T56" fmla="*/ 23 w 94"/>
                <a:gd name="T57" fmla="*/ 20 h 53"/>
                <a:gd name="T58" fmla="*/ 24 w 94"/>
                <a:gd name="T59" fmla="*/ 31 h 53"/>
                <a:gd name="T60" fmla="*/ 8 w 94"/>
                <a:gd name="T61" fmla="*/ 27 h 53"/>
                <a:gd name="T62" fmla="*/ 42 w 94"/>
                <a:gd name="T63" fmla="*/ 24 h 53"/>
                <a:gd name="T64" fmla="*/ 37 w 94"/>
                <a:gd name="T65" fmla="*/ 20 h 53"/>
                <a:gd name="T66" fmla="*/ 42 w 94"/>
                <a:gd name="T67" fmla="*/ 19 h 53"/>
                <a:gd name="T68" fmla="*/ 42 w 94"/>
                <a:gd name="T69" fmla="*/ 24 h 53"/>
                <a:gd name="T70" fmla="*/ 49 w 94"/>
                <a:gd name="T71" fmla="*/ 31 h 53"/>
                <a:gd name="T72" fmla="*/ 49 w 94"/>
                <a:gd name="T73" fmla="*/ 29 h 53"/>
                <a:gd name="T74" fmla="*/ 50 w 94"/>
                <a:gd name="T75" fmla="*/ 27 h 53"/>
                <a:gd name="T76" fmla="*/ 50 w 94"/>
                <a:gd name="T77" fmla="*/ 26 h 53"/>
                <a:gd name="T78" fmla="*/ 58 w 94"/>
                <a:gd name="T79" fmla="*/ 27 h 53"/>
                <a:gd name="T80" fmla="*/ 49 w 94"/>
                <a:gd name="T81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" h="53">
                  <a:moveTo>
                    <a:pt x="89" y="30"/>
                  </a:moveTo>
                  <a:cubicBezTo>
                    <a:pt x="85" y="28"/>
                    <a:pt x="81" y="24"/>
                    <a:pt x="75" y="24"/>
                  </a:cubicBezTo>
                  <a:cubicBezTo>
                    <a:pt x="65" y="8"/>
                    <a:pt x="42" y="6"/>
                    <a:pt x="22" y="0"/>
                  </a:cubicBezTo>
                  <a:cubicBezTo>
                    <a:pt x="13" y="7"/>
                    <a:pt x="1" y="9"/>
                    <a:pt x="0" y="23"/>
                  </a:cubicBezTo>
                  <a:cubicBezTo>
                    <a:pt x="4" y="24"/>
                    <a:pt x="2" y="19"/>
                    <a:pt x="5" y="19"/>
                  </a:cubicBezTo>
                  <a:cubicBezTo>
                    <a:pt x="8" y="20"/>
                    <a:pt x="3" y="23"/>
                    <a:pt x="9" y="22"/>
                  </a:cubicBezTo>
                  <a:cubicBezTo>
                    <a:pt x="9" y="25"/>
                    <a:pt x="5" y="24"/>
                    <a:pt x="5" y="29"/>
                  </a:cubicBezTo>
                  <a:cubicBezTo>
                    <a:pt x="8" y="29"/>
                    <a:pt x="7" y="32"/>
                    <a:pt x="11" y="31"/>
                  </a:cubicBezTo>
                  <a:cubicBezTo>
                    <a:pt x="10" y="33"/>
                    <a:pt x="8" y="32"/>
                    <a:pt x="7" y="33"/>
                  </a:cubicBezTo>
                  <a:cubicBezTo>
                    <a:pt x="15" y="43"/>
                    <a:pt x="29" y="53"/>
                    <a:pt x="48" y="49"/>
                  </a:cubicBezTo>
                  <a:cubicBezTo>
                    <a:pt x="50" y="48"/>
                    <a:pt x="40" y="47"/>
                    <a:pt x="37" y="46"/>
                  </a:cubicBezTo>
                  <a:cubicBezTo>
                    <a:pt x="47" y="45"/>
                    <a:pt x="70" y="44"/>
                    <a:pt x="48" y="44"/>
                  </a:cubicBezTo>
                  <a:cubicBezTo>
                    <a:pt x="43" y="44"/>
                    <a:pt x="40" y="44"/>
                    <a:pt x="37" y="44"/>
                  </a:cubicBezTo>
                  <a:cubicBezTo>
                    <a:pt x="37" y="41"/>
                    <a:pt x="42" y="43"/>
                    <a:pt x="45" y="42"/>
                  </a:cubicBezTo>
                  <a:cubicBezTo>
                    <a:pt x="44" y="40"/>
                    <a:pt x="40" y="40"/>
                    <a:pt x="38" y="40"/>
                  </a:cubicBezTo>
                  <a:cubicBezTo>
                    <a:pt x="39" y="37"/>
                    <a:pt x="42" y="39"/>
                    <a:pt x="39" y="35"/>
                  </a:cubicBezTo>
                  <a:cubicBezTo>
                    <a:pt x="43" y="37"/>
                    <a:pt x="43" y="37"/>
                    <a:pt x="45" y="38"/>
                  </a:cubicBezTo>
                  <a:cubicBezTo>
                    <a:pt x="47" y="38"/>
                    <a:pt x="45" y="37"/>
                    <a:pt x="45" y="35"/>
                  </a:cubicBezTo>
                  <a:cubicBezTo>
                    <a:pt x="57" y="35"/>
                    <a:pt x="58" y="37"/>
                    <a:pt x="67" y="40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9" y="41"/>
                    <a:pt x="73" y="32"/>
                    <a:pt x="74" y="38"/>
                  </a:cubicBezTo>
                  <a:cubicBezTo>
                    <a:pt x="77" y="36"/>
                    <a:pt x="81" y="36"/>
                    <a:pt x="83" y="33"/>
                  </a:cubicBezTo>
                  <a:cubicBezTo>
                    <a:pt x="88" y="35"/>
                    <a:pt x="84" y="40"/>
                    <a:pt x="89" y="44"/>
                  </a:cubicBezTo>
                  <a:cubicBezTo>
                    <a:pt x="87" y="42"/>
                    <a:pt x="80" y="39"/>
                    <a:pt x="83" y="37"/>
                  </a:cubicBezTo>
                  <a:cubicBezTo>
                    <a:pt x="83" y="33"/>
                    <a:pt x="81" y="39"/>
                    <a:pt x="78" y="37"/>
                  </a:cubicBezTo>
                  <a:cubicBezTo>
                    <a:pt x="78" y="42"/>
                    <a:pt x="81" y="47"/>
                    <a:pt x="90" y="49"/>
                  </a:cubicBezTo>
                  <a:cubicBezTo>
                    <a:pt x="94" y="43"/>
                    <a:pt x="85" y="35"/>
                    <a:pt x="89" y="30"/>
                  </a:cubicBezTo>
                  <a:close/>
                  <a:moveTo>
                    <a:pt x="8" y="27"/>
                  </a:moveTo>
                  <a:cubicBezTo>
                    <a:pt x="14" y="30"/>
                    <a:pt x="14" y="19"/>
                    <a:pt x="23" y="20"/>
                  </a:cubicBezTo>
                  <a:cubicBezTo>
                    <a:pt x="22" y="26"/>
                    <a:pt x="25" y="27"/>
                    <a:pt x="24" y="31"/>
                  </a:cubicBezTo>
                  <a:cubicBezTo>
                    <a:pt x="16" y="30"/>
                    <a:pt x="12" y="33"/>
                    <a:pt x="8" y="27"/>
                  </a:cubicBezTo>
                  <a:close/>
                  <a:moveTo>
                    <a:pt x="42" y="24"/>
                  </a:moveTo>
                  <a:cubicBezTo>
                    <a:pt x="39" y="25"/>
                    <a:pt x="36" y="24"/>
                    <a:pt x="37" y="20"/>
                  </a:cubicBezTo>
                  <a:cubicBezTo>
                    <a:pt x="38" y="20"/>
                    <a:pt x="39" y="18"/>
                    <a:pt x="42" y="19"/>
                  </a:cubicBezTo>
                  <a:lnTo>
                    <a:pt x="42" y="24"/>
                  </a:lnTo>
                  <a:close/>
                  <a:moveTo>
                    <a:pt x="49" y="31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7"/>
                    <a:pt x="50" y="2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9" y="18"/>
                    <a:pt x="58" y="25"/>
                    <a:pt x="58" y="27"/>
                  </a:cubicBezTo>
                  <a:cubicBezTo>
                    <a:pt x="55" y="29"/>
                    <a:pt x="54" y="32"/>
                    <a:pt x="49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4"/>
            <p:cNvSpPr>
              <a:spLocks/>
            </p:cNvSpPr>
            <p:nvPr/>
          </p:nvSpPr>
          <p:spPr bwMode="auto">
            <a:xfrm>
              <a:off x="108235683" y="105929813"/>
              <a:ext cx="261371" cy="121123"/>
            </a:xfrm>
            <a:custGeom>
              <a:avLst/>
              <a:gdLst>
                <a:gd name="T0" fmla="*/ 64 w 82"/>
                <a:gd name="T1" fmla="*/ 26 h 38"/>
                <a:gd name="T2" fmla="*/ 72 w 82"/>
                <a:gd name="T3" fmla="*/ 29 h 38"/>
                <a:gd name="T4" fmla="*/ 71 w 82"/>
                <a:gd name="T5" fmla="*/ 36 h 38"/>
                <a:gd name="T6" fmla="*/ 82 w 82"/>
                <a:gd name="T7" fmla="*/ 35 h 38"/>
                <a:gd name="T8" fmla="*/ 58 w 82"/>
                <a:gd name="T9" fmla="*/ 6 h 38"/>
                <a:gd name="T10" fmla="*/ 50 w 82"/>
                <a:gd name="T11" fmla="*/ 9 h 38"/>
                <a:gd name="T12" fmla="*/ 20 w 82"/>
                <a:gd name="T13" fmla="*/ 10 h 38"/>
                <a:gd name="T14" fmla="*/ 22 w 82"/>
                <a:gd name="T15" fmla="*/ 7 h 38"/>
                <a:gd name="T16" fmla="*/ 0 w 82"/>
                <a:gd name="T17" fmla="*/ 22 h 38"/>
                <a:gd name="T18" fmla="*/ 24 w 82"/>
                <a:gd name="T19" fmla="*/ 31 h 38"/>
                <a:gd name="T20" fmla="*/ 64 w 82"/>
                <a:gd name="T21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38">
                  <a:moveTo>
                    <a:pt x="64" y="26"/>
                  </a:moveTo>
                  <a:cubicBezTo>
                    <a:pt x="65" y="29"/>
                    <a:pt x="68" y="29"/>
                    <a:pt x="72" y="29"/>
                  </a:cubicBezTo>
                  <a:cubicBezTo>
                    <a:pt x="69" y="32"/>
                    <a:pt x="71" y="31"/>
                    <a:pt x="71" y="36"/>
                  </a:cubicBezTo>
                  <a:cubicBezTo>
                    <a:pt x="73" y="34"/>
                    <a:pt x="79" y="38"/>
                    <a:pt x="82" y="35"/>
                  </a:cubicBezTo>
                  <a:cubicBezTo>
                    <a:pt x="78" y="21"/>
                    <a:pt x="69" y="13"/>
                    <a:pt x="58" y="6"/>
                  </a:cubicBezTo>
                  <a:cubicBezTo>
                    <a:pt x="56" y="7"/>
                    <a:pt x="52" y="6"/>
                    <a:pt x="50" y="9"/>
                  </a:cubicBezTo>
                  <a:cubicBezTo>
                    <a:pt x="40" y="0"/>
                    <a:pt x="26" y="7"/>
                    <a:pt x="20" y="10"/>
                  </a:cubicBezTo>
                  <a:cubicBezTo>
                    <a:pt x="18" y="10"/>
                    <a:pt x="20" y="8"/>
                    <a:pt x="22" y="7"/>
                  </a:cubicBezTo>
                  <a:cubicBezTo>
                    <a:pt x="14" y="9"/>
                    <a:pt x="1" y="9"/>
                    <a:pt x="0" y="22"/>
                  </a:cubicBezTo>
                  <a:cubicBezTo>
                    <a:pt x="8" y="28"/>
                    <a:pt x="16" y="26"/>
                    <a:pt x="24" y="31"/>
                  </a:cubicBezTo>
                  <a:cubicBezTo>
                    <a:pt x="28" y="18"/>
                    <a:pt x="58" y="17"/>
                    <a:pt x="64" y="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5"/>
            <p:cNvSpPr>
              <a:spLocks/>
            </p:cNvSpPr>
            <p:nvPr/>
          </p:nvSpPr>
          <p:spPr bwMode="auto">
            <a:xfrm>
              <a:off x="108194246" y="106066873"/>
              <a:ext cx="66937" cy="114749"/>
            </a:xfrm>
            <a:custGeom>
              <a:avLst/>
              <a:gdLst>
                <a:gd name="T0" fmla="*/ 13 w 21"/>
                <a:gd name="T1" fmla="*/ 3 h 36"/>
                <a:gd name="T2" fmla="*/ 6 w 21"/>
                <a:gd name="T3" fmla="*/ 15 h 36"/>
                <a:gd name="T4" fmla="*/ 0 w 21"/>
                <a:gd name="T5" fmla="*/ 13 h 36"/>
                <a:gd name="T6" fmla="*/ 21 w 21"/>
                <a:gd name="T7" fmla="*/ 30 h 36"/>
                <a:gd name="T8" fmla="*/ 13 w 21"/>
                <a:gd name="T9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6">
                  <a:moveTo>
                    <a:pt x="13" y="3"/>
                  </a:moveTo>
                  <a:cubicBezTo>
                    <a:pt x="10" y="0"/>
                    <a:pt x="3" y="11"/>
                    <a:pt x="6" y="15"/>
                  </a:cubicBezTo>
                  <a:cubicBezTo>
                    <a:pt x="3" y="15"/>
                    <a:pt x="3" y="13"/>
                    <a:pt x="0" y="13"/>
                  </a:cubicBezTo>
                  <a:cubicBezTo>
                    <a:pt x="3" y="23"/>
                    <a:pt x="11" y="36"/>
                    <a:pt x="21" y="30"/>
                  </a:cubicBezTo>
                  <a:cubicBezTo>
                    <a:pt x="17" y="22"/>
                    <a:pt x="6" y="10"/>
                    <a:pt x="13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6"/>
            <p:cNvSpPr>
              <a:spLocks/>
            </p:cNvSpPr>
            <p:nvPr/>
          </p:nvSpPr>
          <p:spPr bwMode="auto">
            <a:xfrm>
              <a:off x="108340869" y="106181622"/>
              <a:ext cx="92436" cy="22312"/>
            </a:xfrm>
            <a:custGeom>
              <a:avLst/>
              <a:gdLst>
                <a:gd name="T0" fmla="*/ 27 w 29"/>
                <a:gd name="T1" fmla="*/ 3 h 7"/>
                <a:gd name="T2" fmla="*/ 19 w 29"/>
                <a:gd name="T3" fmla="*/ 3 h 7"/>
                <a:gd name="T4" fmla="*/ 27 w 29"/>
                <a:gd name="T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7">
                  <a:moveTo>
                    <a:pt x="27" y="3"/>
                  </a:moveTo>
                  <a:cubicBezTo>
                    <a:pt x="29" y="0"/>
                    <a:pt x="19" y="3"/>
                    <a:pt x="19" y="3"/>
                  </a:cubicBezTo>
                  <a:cubicBezTo>
                    <a:pt x="0" y="6"/>
                    <a:pt x="24" y="7"/>
                    <a:pt x="27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280341" y="304800"/>
            <a:ext cx="6558859" cy="616932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Content with Text and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2278160" y="1828800"/>
            <a:ext cx="3817840" cy="4136707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 userDrawn="1">
            <p:ph type="pic" idx="10"/>
          </p:nvPr>
        </p:nvSpPr>
        <p:spPr>
          <a:xfrm>
            <a:off x="6400800" y="1828800"/>
            <a:ext cx="2438400" cy="413670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1" hasCustomPrompt="1"/>
          </p:nvPr>
        </p:nvSpPr>
        <p:spPr>
          <a:xfrm>
            <a:off x="2280341" y="1115326"/>
            <a:ext cx="6558859" cy="408674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content page with text and photo</a:t>
            </a:r>
            <a:endParaRPr lang="en-US" dirty="0"/>
          </a:p>
        </p:txBody>
      </p:sp>
      <p:sp>
        <p:nvSpPr>
          <p:cNvPr id="117" name="Rectangle 111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12"/>
          <p:cNvSpPr>
            <a:spLocks noChangeArrowheads="1"/>
          </p:cNvSpPr>
          <p:nvPr userDrawn="1"/>
        </p:nvSpPr>
        <p:spPr bwMode="auto">
          <a:xfrm>
            <a:off x="0" y="6723381"/>
            <a:ext cx="91440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9" name="Group 2"/>
          <p:cNvGrpSpPr>
            <a:grpSpLocks/>
          </p:cNvGrpSpPr>
          <p:nvPr userDrawn="1"/>
        </p:nvGrpSpPr>
        <p:grpSpPr bwMode="auto">
          <a:xfrm>
            <a:off x="928688" y="5105400"/>
            <a:ext cx="301625" cy="530225"/>
            <a:chOff x="108599584" y="112997844"/>
            <a:chExt cx="301625" cy="530225"/>
          </a:xfrm>
        </p:grpSpPr>
        <p:sp>
          <p:nvSpPr>
            <p:cNvPr id="120" name="Freeform 3"/>
            <p:cNvSpPr>
              <a:spLocks/>
            </p:cNvSpPr>
            <p:nvPr/>
          </p:nvSpPr>
          <p:spPr bwMode="auto">
            <a:xfrm>
              <a:off x="108599584" y="112997844"/>
              <a:ext cx="301625" cy="387350"/>
            </a:xfrm>
            <a:custGeom>
              <a:avLst/>
              <a:gdLst>
                <a:gd name="T0" fmla="*/ 228600 w 301625"/>
                <a:gd name="T1" fmla="*/ 320675 h 387350"/>
                <a:gd name="T2" fmla="*/ 238125 w 301625"/>
                <a:gd name="T3" fmla="*/ 295275 h 387350"/>
                <a:gd name="T4" fmla="*/ 254000 w 301625"/>
                <a:gd name="T5" fmla="*/ 273050 h 387350"/>
                <a:gd name="T6" fmla="*/ 269875 w 301625"/>
                <a:gd name="T7" fmla="*/ 250825 h 387350"/>
                <a:gd name="T8" fmla="*/ 285750 w 301625"/>
                <a:gd name="T9" fmla="*/ 225425 h 387350"/>
                <a:gd name="T10" fmla="*/ 295275 w 301625"/>
                <a:gd name="T11" fmla="*/ 193675 h 387350"/>
                <a:gd name="T12" fmla="*/ 301625 w 301625"/>
                <a:gd name="T13" fmla="*/ 149225 h 387350"/>
                <a:gd name="T14" fmla="*/ 295275 w 301625"/>
                <a:gd name="T15" fmla="*/ 101600 h 387350"/>
                <a:gd name="T16" fmla="*/ 276225 w 301625"/>
                <a:gd name="T17" fmla="*/ 60325 h 387350"/>
                <a:gd name="T18" fmla="*/ 241300 w 301625"/>
                <a:gd name="T19" fmla="*/ 28575 h 387350"/>
                <a:gd name="T20" fmla="*/ 200025 w 301625"/>
                <a:gd name="T21" fmla="*/ 6350 h 387350"/>
                <a:gd name="T22" fmla="*/ 152400 w 301625"/>
                <a:gd name="T23" fmla="*/ 0 h 387350"/>
                <a:gd name="T24" fmla="*/ 101600 w 301625"/>
                <a:gd name="T25" fmla="*/ 6350 h 387350"/>
                <a:gd name="T26" fmla="*/ 60325 w 301625"/>
                <a:gd name="T27" fmla="*/ 28575 h 387350"/>
                <a:gd name="T28" fmla="*/ 28575 w 301625"/>
                <a:gd name="T29" fmla="*/ 60325 h 387350"/>
                <a:gd name="T30" fmla="*/ 6350 w 301625"/>
                <a:gd name="T31" fmla="*/ 101600 h 387350"/>
                <a:gd name="T32" fmla="*/ 0 w 301625"/>
                <a:gd name="T33" fmla="*/ 149225 h 387350"/>
                <a:gd name="T34" fmla="*/ 6350 w 301625"/>
                <a:gd name="T35" fmla="*/ 193675 h 387350"/>
                <a:gd name="T36" fmla="*/ 19050 w 301625"/>
                <a:gd name="T37" fmla="*/ 225425 h 387350"/>
                <a:gd name="T38" fmla="*/ 31750 w 301625"/>
                <a:gd name="T39" fmla="*/ 250825 h 387350"/>
                <a:gd name="T40" fmla="*/ 47625 w 301625"/>
                <a:gd name="T41" fmla="*/ 269875 h 387350"/>
                <a:gd name="T42" fmla="*/ 63500 w 301625"/>
                <a:gd name="T43" fmla="*/ 292100 h 387350"/>
                <a:gd name="T44" fmla="*/ 73025 w 301625"/>
                <a:gd name="T45" fmla="*/ 314325 h 387350"/>
                <a:gd name="T46" fmla="*/ 76200 w 301625"/>
                <a:gd name="T47" fmla="*/ 346075 h 387350"/>
                <a:gd name="T48" fmla="*/ 76200 w 301625"/>
                <a:gd name="T49" fmla="*/ 355600 h 387350"/>
                <a:gd name="T50" fmla="*/ 73025 w 301625"/>
                <a:gd name="T51" fmla="*/ 358775 h 387350"/>
                <a:gd name="T52" fmla="*/ 66675 w 301625"/>
                <a:gd name="T53" fmla="*/ 365125 h 387350"/>
                <a:gd name="T54" fmla="*/ 66675 w 301625"/>
                <a:gd name="T55" fmla="*/ 371475 h 387350"/>
                <a:gd name="T56" fmla="*/ 66675 w 301625"/>
                <a:gd name="T57" fmla="*/ 374650 h 387350"/>
                <a:gd name="T58" fmla="*/ 69850 w 301625"/>
                <a:gd name="T59" fmla="*/ 381000 h 387350"/>
                <a:gd name="T60" fmla="*/ 76200 w 301625"/>
                <a:gd name="T61" fmla="*/ 384175 h 387350"/>
                <a:gd name="T62" fmla="*/ 82550 w 301625"/>
                <a:gd name="T63" fmla="*/ 387350 h 387350"/>
                <a:gd name="T64" fmla="*/ 92075 w 301625"/>
                <a:gd name="T65" fmla="*/ 387350 h 387350"/>
                <a:gd name="T66" fmla="*/ 222250 w 301625"/>
                <a:gd name="T67" fmla="*/ 352425 h 387350"/>
                <a:gd name="T68" fmla="*/ 231775 w 301625"/>
                <a:gd name="T69" fmla="*/ 349250 h 387350"/>
                <a:gd name="T70" fmla="*/ 234950 w 301625"/>
                <a:gd name="T71" fmla="*/ 342900 h 387350"/>
                <a:gd name="T72" fmla="*/ 234950 w 301625"/>
                <a:gd name="T73" fmla="*/ 336550 h 387350"/>
                <a:gd name="T74" fmla="*/ 234950 w 301625"/>
                <a:gd name="T75" fmla="*/ 330200 h 387350"/>
                <a:gd name="T76" fmla="*/ 231775 w 301625"/>
                <a:gd name="T77" fmla="*/ 327025 h 387350"/>
                <a:gd name="T78" fmla="*/ 228600 w 301625"/>
                <a:gd name="T79" fmla="*/ 320675 h 387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1625" h="387350">
                  <a:moveTo>
                    <a:pt x="228600" y="320675"/>
                  </a:moveTo>
                  <a:lnTo>
                    <a:pt x="238125" y="295275"/>
                  </a:lnTo>
                  <a:lnTo>
                    <a:pt x="254000" y="273050"/>
                  </a:lnTo>
                  <a:lnTo>
                    <a:pt x="269875" y="250825"/>
                  </a:lnTo>
                  <a:lnTo>
                    <a:pt x="285750" y="225425"/>
                  </a:lnTo>
                  <a:lnTo>
                    <a:pt x="295275" y="193675"/>
                  </a:lnTo>
                  <a:lnTo>
                    <a:pt x="301625" y="149225"/>
                  </a:lnTo>
                  <a:lnTo>
                    <a:pt x="295275" y="101600"/>
                  </a:lnTo>
                  <a:lnTo>
                    <a:pt x="276225" y="60325"/>
                  </a:lnTo>
                  <a:lnTo>
                    <a:pt x="241300" y="28575"/>
                  </a:lnTo>
                  <a:lnTo>
                    <a:pt x="200025" y="6350"/>
                  </a:lnTo>
                  <a:lnTo>
                    <a:pt x="152400" y="0"/>
                  </a:lnTo>
                  <a:lnTo>
                    <a:pt x="101600" y="6350"/>
                  </a:lnTo>
                  <a:lnTo>
                    <a:pt x="60325" y="28575"/>
                  </a:lnTo>
                  <a:lnTo>
                    <a:pt x="28575" y="60325"/>
                  </a:lnTo>
                  <a:lnTo>
                    <a:pt x="6350" y="101600"/>
                  </a:lnTo>
                  <a:lnTo>
                    <a:pt x="0" y="149225"/>
                  </a:lnTo>
                  <a:lnTo>
                    <a:pt x="6350" y="193675"/>
                  </a:lnTo>
                  <a:lnTo>
                    <a:pt x="19050" y="225425"/>
                  </a:lnTo>
                  <a:lnTo>
                    <a:pt x="31750" y="250825"/>
                  </a:lnTo>
                  <a:lnTo>
                    <a:pt x="47625" y="269875"/>
                  </a:lnTo>
                  <a:lnTo>
                    <a:pt x="63500" y="292100"/>
                  </a:lnTo>
                  <a:lnTo>
                    <a:pt x="73025" y="314325"/>
                  </a:lnTo>
                  <a:lnTo>
                    <a:pt x="76200" y="346075"/>
                  </a:lnTo>
                  <a:lnTo>
                    <a:pt x="76200" y="355600"/>
                  </a:lnTo>
                  <a:lnTo>
                    <a:pt x="73025" y="358775"/>
                  </a:lnTo>
                  <a:lnTo>
                    <a:pt x="66675" y="365125"/>
                  </a:lnTo>
                  <a:lnTo>
                    <a:pt x="66675" y="371475"/>
                  </a:lnTo>
                  <a:lnTo>
                    <a:pt x="66675" y="374650"/>
                  </a:lnTo>
                  <a:lnTo>
                    <a:pt x="69850" y="381000"/>
                  </a:lnTo>
                  <a:lnTo>
                    <a:pt x="76200" y="384175"/>
                  </a:lnTo>
                  <a:lnTo>
                    <a:pt x="82550" y="387350"/>
                  </a:lnTo>
                  <a:lnTo>
                    <a:pt x="92075" y="387350"/>
                  </a:lnTo>
                  <a:lnTo>
                    <a:pt x="222250" y="352425"/>
                  </a:lnTo>
                  <a:lnTo>
                    <a:pt x="231775" y="349250"/>
                  </a:lnTo>
                  <a:lnTo>
                    <a:pt x="234950" y="342900"/>
                  </a:lnTo>
                  <a:lnTo>
                    <a:pt x="234950" y="336550"/>
                  </a:lnTo>
                  <a:lnTo>
                    <a:pt x="234950" y="330200"/>
                  </a:lnTo>
                  <a:lnTo>
                    <a:pt x="231775" y="327025"/>
                  </a:lnTo>
                  <a:lnTo>
                    <a:pt x="228600" y="320675"/>
                  </a:lnTo>
                  <a:close/>
                </a:path>
              </a:pathLst>
            </a:custGeom>
            <a:solidFill>
              <a:schemeClr val="accent2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"/>
            <p:cNvSpPr>
              <a:spLocks/>
            </p:cNvSpPr>
            <p:nvPr/>
          </p:nvSpPr>
          <p:spPr bwMode="auto">
            <a:xfrm>
              <a:off x="108666259" y="113369319"/>
              <a:ext cx="168275" cy="69850"/>
            </a:xfrm>
            <a:custGeom>
              <a:avLst/>
              <a:gdLst>
                <a:gd name="T0" fmla="*/ 146050 w 168275"/>
                <a:gd name="T1" fmla="*/ 3175 h 69850"/>
                <a:gd name="T2" fmla="*/ 12700 w 168275"/>
                <a:gd name="T3" fmla="*/ 38100 h 69850"/>
                <a:gd name="T4" fmla="*/ 6350 w 168275"/>
                <a:gd name="T5" fmla="*/ 41275 h 69850"/>
                <a:gd name="T6" fmla="*/ 3175 w 168275"/>
                <a:gd name="T7" fmla="*/ 47625 h 69850"/>
                <a:gd name="T8" fmla="*/ 0 w 168275"/>
                <a:gd name="T9" fmla="*/ 50800 h 69850"/>
                <a:gd name="T10" fmla="*/ 0 w 168275"/>
                <a:gd name="T11" fmla="*/ 57150 h 69850"/>
                <a:gd name="T12" fmla="*/ 3175 w 168275"/>
                <a:gd name="T13" fmla="*/ 63500 h 69850"/>
                <a:gd name="T14" fmla="*/ 9525 w 168275"/>
                <a:gd name="T15" fmla="*/ 69850 h 69850"/>
                <a:gd name="T16" fmla="*/ 15875 w 168275"/>
                <a:gd name="T17" fmla="*/ 69850 h 69850"/>
                <a:gd name="T18" fmla="*/ 25400 w 168275"/>
                <a:gd name="T19" fmla="*/ 69850 h 69850"/>
                <a:gd name="T20" fmla="*/ 155575 w 168275"/>
                <a:gd name="T21" fmla="*/ 34925 h 69850"/>
                <a:gd name="T22" fmla="*/ 165100 w 168275"/>
                <a:gd name="T23" fmla="*/ 31750 h 69850"/>
                <a:gd name="T24" fmla="*/ 168275 w 168275"/>
                <a:gd name="T25" fmla="*/ 25400 h 69850"/>
                <a:gd name="T26" fmla="*/ 168275 w 168275"/>
                <a:gd name="T27" fmla="*/ 19050 h 69850"/>
                <a:gd name="T28" fmla="*/ 168275 w 168275"/>
                <a:gd name="T29" fmla="*/ 12700 h 69850"/>
                <a:gd name="T30" fmla="*/ 165100 w 168275"/>
                <a:gd name="T31" fmla="*/ 9525 h 69850"/>
                <a:gd name="T32" fmla="*/ 161925 w 168275"/>
                <a:gd name="T33" fmla="*/ 3175 h 69850"/>
                <a:gd name="T34" fmla="*/ 155575 w 168275"/>
                <a:gd name="T35" fmla="*/ 0 h 69850"/>
                <a:gd name="T36" fmla="*/ 146050 w 168275"/>
                <a:gd name="T37" fmla="*/ 3175 h 69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9850">
                  <a:moveTo>
                    <a:pt x="146050" y="3175"/>
                  </a:moveTo>
                  <a:lnTo>
                    <a:pt x="12700" y="38100"/>
                  </a:lnTo>
                  <a:lnTo>
                    <a:pt x="6350" y="41275"/>
                  </a:lnTo>
                  <a:lnTo>
                    <a:pt x="3175" y="47625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3500"/>
                  </a:lnTo>
                  <a:lnTo>
                    <a:pt x="9525" y="69850"/>
                  </a:lnTo>
                  <a:lnTo>
                    <a:pt x="15875" y="69850"/>
                  </a:lnTo>
                  <a:lnTo>
                    <a:pt x="25400" y="69850"/>
                  </a:lnTo>
                  <a:lnTo>
                    <a:pt x="155575" y="34925"/>
                  </a:lnTo>
                  <a:lnTo>
                    <a:pt x="165100" y="31750"/>
                  </a:lnTo>
                  <a:lnTo>
                    <a:pt x="168275" y="25400"/>
                  </a:lnTo>
                  <a:lnTo>
                    <a:pt x="168275" y="19050"/>
                  </a:lnTo>
                  <a:lnTo>
                    <a:pt x="168275" y="12700"/>
                  </a:lnTo>
                  <a:lnTo>
                    <a:pt x="165100" y="9525"/>
                  </a:lnTo>
                  <a:lnTo>
                    <a:pt x="161925" y="3175"/>
                  </a:lnTo>
                  <a:lnTo>
                    <a:pt x="155575" y="0"/>
                  </a:lnTo>
                  <a:lnTo>
                    <a:pt x="146050" y="3175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"/>
            <p:cNvSpPr>
              <a:spLocks/>
            </p:cNvSpPr>
            <p:nvPr/>
          </p:nvSpPr>
          <p:spPr bwMode="auto">
            <a:xfrm>
              <a:off x="108666259" y="113426469"/>
              <a:ext cx="168275" cy="66675"/>
            </a:xfrm>
            <a:custGeom>
              <a:avLst/>
              <a:gdLst>
                <a:gd name="T0" fmla="*/ 146050 w 168275"/>
                <a:gd name="T1" fmla="*/ 0 h 66675"/>
                <a:gd name="T2" fmla="*/ 12700 w 168275"/>
                <a:gd name="T3" fmla="*/ 34925 h 66675"/>
                <a:gd name="T4" fmla="*/ 6350 w 168275"/>
                <a:gd name="T5" fmla="*/ 38100 h 66675"/>
                <a:gd name="T6" fmla="*/ 3175 w 168275"/>
                <a:gd name="T7" fmla="*/ 44450 h 66675"/>
                <a:gd name="T8" fmla="*/ 0 w 168275"/>
                <a:gd name="T9" fmla="*/ 50800 h 66675"/>
                <a:gd name="T10" fmla="*/ 0 w 168275"/>
                <a:gd name="T11" fmla="*/ 57150 h 66675"/>
                <a:gd name="T12" fmla="*/ 3175 w 168275"/>
                <a:gd name="T13" fmla="*/ 60325 h 66675"/>
                <a:gd name="T14" fmla="*/ 9525 w 168275"/>
                <a:gd name="T15" fmla="*/ 66675 h 66675"/>
                <a:gd name="T16" fmla="*/ 15875 w 168275"/>
                <a:gd name="T17" fmla="*/ 66675 h 66675"/>
                <a:gd name="T18" fmla="*/ 25400 w 168275"/>
                <a:gd name="T19" fmla="*/ 66675 h 66675"/>
                <a:gd name="T20" fmla="*/ 155575 w 168275"/>
                <a:gd name="T21" fmla="*/ 31750 h 66675"/>
                <a:gd name="T22" fmla="*/ 165100 w 168275"/>
                <a:gd name="T23" fmla="*/ 28575 h 66675"/>
                <a:gd name="T24" fmla="*/ 168275 w 168275"/>
                <a:gd name="T25" fmla="*/ 22225 h 66675"/>
                <a:gd name="T26" fmla="*/ 168275 w 168275"/>
                <a:gd name="T27" fmla="*/ 15875 h 66675"/>
                <a:gd name="T28" fmla="*/ 168275 w 168275"/>
                <a:gd name="T29" fmla="*/ 9525 h 66675"/>
                <a:gd name="T30" fmla="*/ 165100 w 168275"/>
                <a:gd name="T31" fmla="*/ 6350 h 66675"/>
                <a:gd name="T32" fmla="*/ 161925 w 168275"/>
                <a:gd name="T33" fmla="*/ 0 h 66675"/>
                <a:gd name="T34" fmla="*/ 155575 w 168275"/>
                <a:gd name="T35" fmla="*/ 0 h 66675"/>
                <a:gd name="T36" fmla="*/ 146050 w 168275"/>
                <a:gd name="T37" fmla="*/ 0 h 66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6675">
                  <a:moveTo>
                    <a:pt x="146050" y="0"/>
                  </a:moveTo>
                  <a:lnTo>
                    <a:pt x="12700" y="34925"/>
                  </a:lnTo>
                  <a:lnTo>
                    <a:pt x="6350" y="38100"/>
                  </a:lnTo>
                  <a:lnTo>
                    <a:pt x="3175" y="44450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0325"/>
                  </a:lnTo>
                  <a:lnTo>
                    <a:pt x="9525" y="66675"/>
                  </a:lnTo>
                  <a:lnTo>
                    <a:pt x="15875" y="66675"/>
                  </a:lnTo>
                  <a:lnTo>
                    <a:pt x="25400" y="66675"/>
                  </a:lnTo>
                  <a:lnTo>
                    <a:pt x="155575" y="31750"/>
                  </a:lnTo>
                  <a:lnTo>
                    <a:pt x="165100" y="28575"/>
                  </a:lnTo>
                  <a:lnTo>
                    <a:pt x="168275" y="22225"/>
                  </a:lnTo>
                  <a:lnTo>
                    <a:pt x="168275" y="15875"/>
                  </a:lnTo>
                  <a:lnTo>
                    <a:pt x="168275" y="9525"/>
                  </a:lnTo>
                  <a:lnTo>
                    <a:pt x="165100" y="6350"/>
                  </a:lnTo>
                  <a:lnTo>
                    <a:pt x="161925" y="0"/>
                  </a:lnTo>
                  <a:lnTo>
                    <a:pt x="155575" y="0"/>
                  </a:lnTo>
                  <a:lnTo>
                    <a:pt x="146050" y="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"/>
            <p:cNvSpPr>
              <a:spLocks/>
            </p:cNvSpPr>
            <p:nvPr/>
          </p:nvSpPr>
          <p:spPr bwMode="auto">
            <a:xfrm>
              <a:off x="108720234" y="113489969"/>
              <a:ext cx="63500" cy="38100"/>
            </a:xfrm>
            <a:custGeom>
              <a:avLst/>
              <a:gdLst>
                <a:gd name="T0" fmla="*/ 63500 w 63500"/>
                <a:gd name="T1" fmla="*/ 6350 h 38100"/>
                <a:gd name="T2" fmla="*/ 63500 w 63500"/>
                <a:gd name="T3" fmla="*/ 3175 h 38100"/>
                <a:gd name="T4" fmla="*/ 60325 w 63500"/>
                <a:gd name="T5" fmla="*/ 0 h 38100"/>
                <a:gd name="T6" fmla="*/ 0 w 63500"/>
                <a:gd name="T7" fmla="*/ 15875 h 38100"/>
                <a:gd name="T8" fmla="*/ 6350 w 63500"/>
                <a:gd name="T9" fmla="*/ 25400 h 38100"/>
                <a:gd name="T10" fmla="*/ 12700 w 63500"/>
                <a:gd name="T11" fmla="*/ 31750 h 38100"/>
                <a:gd name="T12" fmla="*/ 22225 w 63500"/>
                <a:gd name="T13" fmla="*/ 34925 h 38100"/>
                <a:gd name="T14" fmla="*/ 31750 w 63500"/>
                <a:gd name="T15" fmla="*/ 38100 h 38100"/>
                <a:gd name="T16" fmla="*/ 44450 w 63500"/>
                <a:gd name="T17" fmla="*/ 34925 h 38100"/>
                <a:gd name="T18" fmla="*/ 53975 w 63500"/>
                <a:gd name="T19" fmla="*/ 28575 h 38100"/>
                <a:gd name="T20" fmla="*/ 60325 w 63500"/>
                <a:gd name="T21" fmla="*/ 19050 h 38100"/>
                <a:gd name="T22" fmla="*/ 63500 w 63500"/>
                <a:gd name="T23" fmla="*/ 635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500" h="38100">
                  <a:moveTo>
                    <a:pt x="63500" y="6350"/>
                  </a:moveTo>
                  <a:lnTo>
                    <a:pt x="63500" y="3175"/>
                  </a:lnTo>
                  <a:lnTo>
                    <a:pt x="60325" y="0"/>
                  </a:lnTo>
                  <a:lnTo>
                    <a:pt x="0" y="15875"/>
                  </a:lnTo>
                  <a:lnTo>
                    <a:pt x="6350" y="25400"/>
                  </a:lnTo>
                  <a:lnTo>
                    <a:pt x="12700" y="31750"/>
                  </a:lnTo>
                  <a:lnTo>
                    <a:pt x="22225" y="34925"/>
                  </a:lnTo>
                  <a:lnTo>
                    <a:pt x="31750" y="38100"/>
                  </a:lnTo>
                  <a:lnTo>
                    <a:pt x="44450" y="34925"/>
                  </a:lnTo>
                  <a:lnTo>
                    <a:pt x="53975" y="28575"/>
                  </a:lnTo>
                  <a:lnTo>
                    <a:pt x="60325" y="19050"/>
                  </a:lnTo>
                  <a:lnTo>
                    <a:pt x="63500" y="635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"/>
            <p:cNvSpPr>
              <a:spLocks/>
            </p:cNvSpPr>
            <p:nvPr/>
          </p:nvSpPr>
          <p:spPr bwMode="auto">
            <a:xfrm>
              <a:off x="108707534" y="113077219"/>
              <a:ext cx="92075" cy="250825"/>
            </a:xfrm>
            <a:custGeom>
              <a:avLst/>
              <a:gdLst>
                <a:gd name="T0" fmla="*/ 41275 w 92075"/>
                <a:gd name="T1" fmla="*/ 69850 h 250825"/>
                <a:gd name="T2" fmla="*/ 69850 w 92075"/>
                <a:gd name="T3" fmla="*/ 69850 h 250825"/>
                <a:gd name="T4" fmla="*/ 88900 w 92075"/>
                <a:gd name="T5" fmla="*/ 57150 h 250825"/>
                <a:gd name="T6" fmla="*/ 66675 w 92075"/>
                <a:gd name="T7" fmla="*/ 34925 h 250825"/>
                <a:gd name="T8" fmla="*/ 38100 w 92075"/>
                <a:gd name="T9" fmla="*/ 47625 h 250825"/>
                <a:gd name="T10" fmla="*/ 53975 w 92075"/>
                <a:gd name="T11" fmla="*/ 44450 h 250825"/>
                <a:gd name="T12" fmla="*/ 73025 w 92075"/>
                <a:gd name="T13" fmla="*/ 44450 h 250825"/>
                <a:gd name="T14" fmla="*/ 79375 w 92075"/>
                <a:gd name="T15" fmla="*/ 53975 h 250825"/>
                <a:gd name="T16" fmla="*/ 63500 w 92075"/>
                <a:gd name="T17" fmla="*/ 60325 h 250825"/>
                <a:gd name="T18" fmla="*/ 41275 w 92075"/>
                <a:gd name="T19" fmla="*/ 60325 h 250825"/>
                <a:gd name="T20" fmla="*/ 25400 w 92075"/>
                <a:gd name="T21" fmla="*/ 38100 h 250825"/>
                <a:gd name="T22" fmla="*/ 34925 w 92075"/>
                <a:gd name="T23" fmla="*/ 19050 h 250825"/>
                <a:gd name="T24" fmla="*/ 53975 w 92075"/>
                <a:gd name="T25" fmla="*/ 6350 h 250825"/>
                <a:gd name="T26" fmla="*/ 57150 w 92075"/>
                <a:gd name="T27" fmla="*/ 0 h 250825"/>
                <a:gd name="T28" fmla="*/ 47625 w 92075"/>
                <a:gd name="T29" fmla="*/ 0 h 250825"/>
                <a:gd name="T30" fmla="*/ 38100 w 92075"/>
                <a:gd name="T31" fmla="*/ 3175 h 250825"/>
                <a:gd name="T32" fmla="*/ 19050 w 92075"/>
                <a:gd name="T33" fmla="*/ 19050 h 250825"/>
                <a:gd name="T34" fmla="*/ 15875 w 92075"/>
                <a:gd name="T35" fmla="*/ 47625 h 250825"/>
                <a:gd name="T36" fmla="*/ 12700 w 92075"/>
                <a:gd name="T37" fmla="*/ 63500 h 250825"/>
                <a:gd name="T38" fmla="*/ 3175 w 92075"/>
                <a:gd name="T39" fmla="*/ 88900 h 250825"/>
                <a:gd name="T40" fmla="*/ 15875 w 92075"/>
                <a:gd name="T41" fmla="*/ 111125 h 250825"/>
                <a:gd name="T42" fmla="*/ 3175 w 92075"/>
                <a:gd name="T43" fmla="*/ 130175 h 250825"/>
                <a:gd name="T44" fmla="*/ 9525 w 92075"/>
                <a:gd name="T45" fmla="*/ 161925 h 250825"/>
                <a:gd name="T46" fmla="*/ 22225 w 92075"/>
                <a:gd name="T47" fmla="*/ 187325 h 250825"/>
                <a:gd name="T48" fmla="*/ 34925 w 92075"/>
                <a:gd name="T49" fmla="*/ 219075 h 250825"/>
                <a:gd name="T50" fmla="*/ 38100 w 92075"/>
                <a:gd name="T51" fmla="*/ 241300 h 250825"/>
                <a:gd name="T52" fmla="*/ 38100 w 92075"/>
                <a:gd name="T53" fmla="*/ 250825 h 250825"/>
                <a:gd name="T54" fmla="*/ 47625 w 92075"/>
                <a:gd name="T55" fmla="*/ 247650 h 250825"/>
                <a:gd name="T56" fmla="*/ 47625 w 92075"/>
                <a:gd name="T57" fmla="*/ 238125 h 250825"/>
                <a:gd name="T58" fmla="*/ 38100 w 92075"/>
                <a:gd name="T59" fmla="*/ 196850 h 250825"/>
                <a:gd name="T60" fmla="*/ 31750 w 92075"/>
                <a:gd name="T61" fmla="*/ 171450 h 250825"/>
                <a:gd name="T62" fmla="*/ 47625 w 92075"/>
                <a:gd name="T63" fmla="*/ 171450 h 250825"/>
                <a:gd name="T64" fmla="*/ 73025 w 92075"/>
                <a:gd name="T65" fmla="*/ 161925 h 250825"/>
                <a:gd name="T66" fmla="*/ 73025 w 92075"/>
                <a:gd name="T67" fmla="*/ 139700 h 250825"/>
                <a:gd name="T68" fmla="*/ 28575 w 92075"/>
                <a:gd name="T69" fmla="*/ 149225 h 250825"/>
                <a:gd name="T70" fmla="*/ 41275 w 92075"/>
                <a:gd name="T71" fmla="*/ 152400 h 250825"/>
                <a:gd name="T72" fmla="*/ 57150 w 92075"/>
                <a:gd name="T73" fmla="*/ 142875 h 250825"/>
                <a:gd name="T74" fmla="*/ 66675 w 92075"/>
                <a:gd name="T75" fmla="*/ 152400 h 250825"/>
                <a:gd name="T76" fmla="*/ 57150 w 92075"/>
                <a:gd name="T77" fmla="*/ 161925 h 250825"/>
                <a:gd name="T78" fmla="*/ 38100 w 92075"/>
                <a:gd name="T79" fmla="*/ 161925 h 250825"/>
                <a:gd name="T80" fmla="*/ 12700 w 92075"/>
                <a:gd name="T81" fmla="*/ 149225 h 250825"/>
                <a:gd name="T82" fmla="*/ 15875 w 92075"/>
                <a:gd name="T83" fmla="*/ 123825 h 250825"/>
                <a:gd name="T84" fmla="*/ 38100 w 92075"/>
                <a:gd name="T85" fmla="*/ 120650 h 250825"/>
                <a:gd name="T86" fmla="*/ 63500 w 92075"/>
                <a:gd name="T87" fmla="*/ 117475 h 250825"/>
                <a:gd name="T88" fmla="*/ 79375 w 92075"/>
                <a:gd name="T89" fmla="*/ 101600 h 250825"/>
                <a:gd name="T90" fmla="*/ 41275 w 92075"/>
                <a:gd name="T91" fmla="*/ 85725 h 250825"/>
                <a:gd name="T92" fmla="*/ 34925 w 92075"/>
                <a:gd name="T93" fmla="*/ 101600 h 250825"/>
                <a:gd name="T94" fmla="*/ 50800 w 92075"/>
                <a:gd name="T95" fmla="*/ 95250 h 250825"/>
                <a:gd name="T96" fmla="*/ 66675 w 92075"/>
                <a:gd name="T97" fmla="*/ 95250 h 250825"/>
                <a:gd name="T98" fmla="*/ 60325 w 92075"/>
                <a:gd name="T99" fmla="*/ 107950 h 250825"/>
                <a:gd name="T100" fmla="*/ 38100 w 92075"/>
                <a:gd name="T101" fmla="*/ 111125 h 250825"/>
                <a:gd name="T102" fmla="*/ 15875 w 92075"/>
                <a:gd name="T103" fmla="*/ 98425 h 250825"/>
                <a:gd name="T104" fmla="*/ 15875 w 92075"/>
                <a:gd name="T105" fmla="*/ 73025 h 250825"/>
                <a:gd name="T106" fmla="*/ 28575 w 92075"/>
                <a:gd name="T107" fmla="*/ 63500 h 250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75" h="250825">
                  <a:moveTo>
                    <a:pt x="28575" y="63500"/>
                  </a:moveTo>
                  <a:lnTo>
                    <a:pt x="34925" y="66675"/>
                  </a:lnTo>
                  <a:lnTo>
                    <a:pt x="41275" y="69850"/>
                  </a:lnTo>
                  <a:lnTo>
                    <a:pt x="50800" y="69850"/>
                  </a:lnTo>
                  <a:lnTo>
                    <a:pt x="60325" y="69850"/>
                  </a:lnTo>
                  <a:lnTo>
                    <a:pt x="69850" y="69850"/>
                  </a:lnTo>
                  <a:lnTo>
                    <a:pt x="76200" y="66675"/>
                  </a:lnTo>
                  <a:lnTo>
                    <a:pt x="82550" y="63500"/>
                  </a:lnTo>
                  <a:lnTo>
                    <a:pt x="88900" y="57150"/>
                  </a:lnTo>
                  <a:lnTo>
                    <a:pt x="92075" y="50800"/>
                  </a:lnTo>
                  <a:lnTo>
                    <a:pt x="82550" y="38100"/>
                  </a:lnTo>
                  <a:lnTo>
                    <a:pt x="66675" y="34925"/>
                  </a:lnTo>
                  <a:lnTo>
                    <a:pt x="50800" y="38100"/>
                  </a:lnTo>
                  <a:lnTo>
                    <a:pt x="34925" y="44450"/>
                  </a:lnTo>
                  <a:lnTo>
                    <a:pt x="38100" y="47625"/>
                  </a:lnTo>
                  <a:lnTo>
                    <a:pt x="41275" y="50800"/>
                  </a:lnTo>
                  <a:lnTo>
                    <a:pt x="47625" y="47625"/>
                  </a:lnTo>
                  <a:lnTo>
                    <a:pt x="53975" y="44450"/>
                  </a:lnTo>
                  <a:lnTo>
                    <a:pt x="60325" y="44450"/>
                  </a:lnTo>
                  <a:lnTo>
                    <a:pt x="66675" y="41275"/>
                  </a:lnTo>
                  <a:lnTo>
                    <a:pt x="73025" y="44450"/>
                  </a:lnTo>
                  <a:lnTo>
                    <a:pt x="79375" y="44450"/>
                  </a:lnTo>
                  <a:lnTo>
                    <a:pt x="79375" y="50800"/>
                  </a:lnTo>
                  <a:lnTo>
                    <a:pt x="79375" y="53975"/>
                  </a:lnTo>
                  <a:lnTo>
                    <a:pt x="73025" y="57150"/>
                  </a:lnTo>
                  <a:lnTo>
                    <a:pt x="69850" y="60325"/>
                  </a:lnTo>
                  <a:lnTo>
                    <a:pt x="63500" y="60325"/>
                  </a:lnTo>
                  <a:lnTo>
                    <a:pt x="57150" y="60325"/>
                  </a:lnTo>
                  <a:lnTo>
                    <a:pt x="50800" y="60325"/>
                  </a:lnTo>
                  <a:lnTo>
                    <a:pt x="41275" y="60325"/>
                  </a:lnTo>
                  <a:lnTo>
                    <a:pt x="31750" y="53975"/>
                  </a:lnTo>
                  <a:lnTo>
                    <a:pt x="25400" y="47625"/>
                  </a:lnTo>
                  <a:lnTo>
                    <a:pt x="25400" y="38100"/>
                  </a:lnTo>
                  <a:lnTo>
                    <a:pt x="25400" y="31750"/>
                  </a:lnTo>
                  <a:lnTo>
                    <a:pt x="31750" y="22225"/>
                  </a:lnTo>
                  <a:lnTo>
                    <a:pt x="34925" y="19050"/>
                  </a:lnTo>
                  <a:lnTo>
                    <a:pt x="41275" y="12700"/>
                  </a:lnTo>
                  <a:lnTo>
                    <a:pt x="47625" y="9525"/>
                  </a:lnTo>
                  <a:lnTo>
                    <a:pt x="53975" y="6350"/>
                  </a:lnTo>
                  <a:lnTo>
                    <a:pt x="53975" y="6350"/>
                  </a:lnTo>
                  <a:lnTo>
                    <a:pt x="57150" y="3175"/>
                  </a:lnTo>
                  <a:lnTo>
                    <a:pt x="57150" y="0"/>
                  </a:lnTo>
                  <a:lnTo>
                    <a:pt x="53975" y="0"/>
                  </a:lnTo>
                  <a:lnTo>
                    <a:pt x="50800" y="0"/>
                  </a:lnTo>
                  <a:lnTo>
                    <a:pt x="47625" y="0"/>
                  </a:lnTo>
                  <a:lnTo>
                    <a:pt x="47625" y="0"/>
                  </a:lnTo>
                  <a:lnTo>
                    <a:pt x="44450" y="3175"/>
                  </a:lnTo>
                  <a:lnTo>
                    <a:pt x="38100" y="3175"/>
                  </a:lnTo>
                  <a:lnTo>
                    <a:pt x="31750" y="9525"/>
                  </a:lnTo>
                  <a:lnTo>
                    <a:pt x="25400" y="12700"/>
                  </a:lnTo>
                  <a:lnTo>
                    <a:pt x="19050" y="19050"/>
                  </a:lnTo>
                  <a:lnTo>
                    <a:pt x="15875" y="28575"/>
                  </a:lnTo>
                  <a:lnTo>
                    <a:pt x="15875" y="38100"/>
                  </a:lnTo>
                  <a:lnTo>
                    <a:pt x="15875" y="47625"/>
                  </a:lnTo>
                  <a:lnTo>
                    <a:pt x="19050" y="57150"/>
                  </a:lnTo>
                  <a:lnTo>
                    <a:pt x="15875" y="60325"/>
                  </a:lnTo>
                  <a:lnTo>
                    <a:pt x="12700" y="63500"/>
                  </a:lnTo>
                  <a:lnTo>
                    <a:pt x="6350" y="69850"/>
                  </a:lnTo>
                  <a:lnTo>
                    <a:pt x="3175" y="79375"/>
                  </a:lnTo>
                  <a:lnTo>
                    <a:pt x="3175" y="88900"/>
                  </a:lnTo>
                  <a:lnTo>
                    <a:pt x="3175" y="98425"/>
                  </a:lnTo>
                  <a:lnTo>
                    <a:pt x="9525" y="104775"/>
                  </a:lnTo>
                  <a:lnTo>
                    <a:pt x="15875" y="111125"/>
                  </a:lnTo>
                  <a:lnTo>
                    <a:pt x="9525" y="117475"/>
                  </a:lnTo>
                  <a:lnTo>
                    <a:pt x="6350" y="123825"/>
                  </a:lnTo>
                  <a:lnTo>
                    <a:pt x="3175" y="130175"/>
                  </a:lnTo>
                  <a:lnTo>
                    <a:pt x="0" y="139700"/>
                  </a:lnTo>
                  <a:lnTo>
                    <a:pt x="3175" y="152400"/>
                  </a:lnTo>
                  <a:lnTo>
                    <a:pt x="9525" y="161925"/>
                  </a:lnTo>
                  <a:lnTo>
                    <a:pt x="19050" y="168275"/>
                  </a:lnTo>
                  <a:lnTo>
                    <a:pt x="19050" y="177800"/>
                  </a:lnTo>
                  <a:lnTo>
                    <a:pt x="22225" y="187325"/>
                  </a:lnTo>
                  <a:lnTo>
                    <a:pt x="28575" y="200025"/>
                  </a:lnTo>
                  <a:lnTo>
                    <a:pt x="31750" y="209550"/>
                  </a:lnTo>
                  <a:lnTo>
                    <a:pt x="34925" y="219075"/>
                  </a:lnTo>
                  <a:lnTo>
                    <a:pt x="38100" y="228600"/>
                  </a:lnTo>
                  <a:lnTo>
                    <a:pt x="38100" y="234950"/>
                  </a:lnTo>
                  <a:lnTo>
                    <a:pt x="38100" y="241300"/>
                  </a:lnTo>
                  <a:lnTo>
                    <a:pt x="34925" y="247650"/>
                  </a:lnTo>
                  <a:lnTo>
                    <a:pt x="34925" y="247650"/>
                  </a:lnTo>
                  <a:lnTo>
                    <a:pt x="38100" y="250825"/>
                  </a:lnTo>
                  <a:lnTo>
                    <a:pt x="41275" y="250825"/>
                  </a:lnTo>
                  <a:lnTo>
                    <a:pt x="44450" y="250825"/>
                  </a:lnTo>
                  <a:lnTo>
                    <a:pt x="47625" y="247650"/>
                  </a:lnTo>
                  <a:lnTo>
                    <a:pt x="47625" y="244475"/>
                  </a:lnTo>
                  <a:lnTo>
                    <a:pt x="47625" y="241300"/>
                  </a:lnTo>
                  <a:lnTo>
                    <a:pt x="47625" y="238125"/>
                  </a:lnTo>
                  <a:lnTo>
                    <a:pt x="44450" y="225425"/>
                  </a:lnTo>
                  <a:lnTo>
                    <a:pt x="41275" y="212725"/>
                  </a:lnTo>
                  <a:lnTo>
                    <a:pt x="38100" y="196850"/>
                  </a:lnTo>
                  <a:lnTo>
                    <a:pt x="34925" y="187325"/>
                  </a:lnTo>
                  <a:lnTo>
                    <a:pt x="31750" y="180975"/>
                  </a:lnTo>
                  <a:lnTo>
                    <a:pt x="31750" y="171450"/>
                  </a:lnTo>
                  <a:lnTo>
                    <a:pt x="31750" y="171450"/>
                  </a:lnTo>
                  <a:lnTo>
                    <a:pt x="38100" y="171450"/>
                  </a:lnTo>
                  <a:lnTo>
                    <a:pt x="47625" y="171450"/>
                  </a:lnTo>
                  <a:lnTo>
                    <a:pt x="57150" y="171450"/>
                  </a:lnTo>
                  <a:lnTo>
                    <a:pt x="66675" y="168275"/>
                  </a:lnTo>
                  <a:lnTo>
                    <a:pt x="73025" y="161925"/>
                  </a:lnTo>
                  <a:lnTo>
                    <a:pt x="79375" y="158750"/>
                  </a:lnTo>
                  <a:lnTo>
                    <a:pt x="79375" y="149225"/>
                  </a:lnTo>
                  <a:lnTo>
                    <a:pt x="73025" y="139700"/>
                  </a:lnTo>
                  <a:lnTo>
                    <a:pt x="60325" y="136525"/>
                  </a:lnTo>
                  <a:lnTo>
                    <a:pt x="41275" y="139700"/>
                  </a:lnTo>
                  <a:lnTo>
                    <a:pt x="28575" y="149225"/>
                  </a:lnTo>
                  <a:lnTo>
                    <a:pt x="31750" y="152400"/>
                  </a:lnTo>
                  <a:lnTo>
                    <a:pt x="38100" y="155575"/>
                  </a:lnTo>
                  <a:lnTo>
                    <a:pt x="41275" y="152400"/>
                  </a:lnTo>
                  <a:lnTo>
                    <a:pt x="47625" y="149225"/>
                  </a:lnTo>
                  <a:lnTo>
                    <a:pt x="53975" y="146050"/>
                  </a:lnTo>
                  <a:lnTo>
                    <a:pt x="57150" y="142875"/>
                  </a:lnTo>
                  <a:lnTo>
                    <a:pt x="63500" y="142875"/>
                  </a:lnTo>
                  <a:lnTo>
                    <a:pt x="66675" y="146050"/>
                  </a:lnTo>
                  <a:lnTo>
                    <a:pt x="66675" y="152400"/>
                  </a:lnTo>
                  <a:lnTo>
                    <a:pt x="63500" y="155575"/>
                  </a:lnTo>
                  <a:lnTo>
                    <a:pt x="60325" y="158750"/>
                  </a:lnTo>
                  <a:lnTo>
                    <a:pt x="57150" y="161925"/>
                  </a:lnTo>
                  <a:lnTo>
                    <a:pt x="50800" y="161925"/>
                  </a:lnTo>
                  <a:lnTo>
                    <a:pt x="44450" y="161925"/>
                  </a:lnTo>
                  <a:lnTo>
                    <a:pt x="38100" y="161925"/>
                  </a:lnTo>
                  <a:lnTo>
                    <a:pt x="28575" y="161925"/>
                  </a:lnTo>
                  <a:lnTo>
                    <a:pt x="19050" y="155575"/>
                  </a:lnTo>
                  <a:lnTo>
                    <a:pt x="12700" y="149225"/>
                  </a:lnTo>
                  <a:lnTo>
                    <a:pt x="12700" y="139700"/>
                  </a:lnTo>
                  <a:lnTo>
                    <a:pt x="12700" y="130175"/>
                  </a:lnTo>
                  <a:lnTo>
                    <a:pt x="15875" y="123825"/>
                  </a:lnTo>
                  <a:lnTo>
                    <a:pt x="22225" y="117475"/>
                  </a:lnTo>
                  <a:lnTo>
                    <a:pt x="31750" y="120650"/>
                  </a:lnTo>
                  <a:lnTo>
                    <a:pt x="38100" y="120650"/>
                  </a:lnTo>
                  <a:lnTo>
                    <a:pt x="47625" y="120650"/>
                  </a:lnTo>
                  <a:lnTo>
                    <a:pt x="57150" y="120650"/>
                  </a:lnTo>
                  <a:lnTo>
                    <a:pt x="63500" y="117475"/>
                  </a:lnTo>
                  <a:lnTo>
                    <a:pt x="73025" y="114300"/>
                  </a:lnTo>
                  <a:lnTo>
                    <a:pt x="76200" y="107950"/>
                  </a:lnTo>
                  <a:lnTo>
                    <a:pt x="79375" y="101600"/>
                  </a:lnTo>
                  <a:lnTo>
                    <a:pt x="73025" y="88900"/>
                  </a:lnTo>
                  <a:lnTo>
                    <a:pt x="57150" y="85725"/>
                  </a:lnTo>
                  <a:lnTo>
                    <a:pt x="41275" y="85725"/>
                  </a:lnTo>
                  <a:lnTo>
                    <a:pt x="25400" y="95250"/>
                  </a:lnTo>
                  <a:lnTo>
                    <a:pt x="28575" y="98425"/>
                  </a:lnTo>
                  <a:lnTo>
                    <a:pt x="34925" y="101600"/>
                  </a:lnTo>
                  <a:lnTo>
                    <a:pt x="38100" y="98425"/>
                  </a:lnTo>
                  <a:lnTo>
                    <a:pt x="44450" y="95250"/>
                  </a:lnTo>
                  <a:lnTo>
                    <a:pt x="50800" y="95250"/>
                  </a:lnTo>
                  <a:lnTo>
                    <a:pt x="57150" y="92075"/>
                  </a:lnTo>
                  <a:lnTo>
                    <a:pt x="63500" y="95250"/>
                  </a:lnTo>
                  <a:lnTo>
                    <a:pt x="66675" y="95250"/>
                  </a:lnTo>
                  <a:lnTo>
                    <a:pt x="66675" y="101600"/>
                  </a:lnTo>
                  <a:lnTo>
                    <a:pt x="66675" y="104775"/>
                  </a:lnTo>
                  <a:lnTo>
                    <a:pt x="60325" y="107950"/>
                  </a:lnTo>
                  <a:lnTo>
                    <a:pt x="53975" y="111125"/>
                  </a:lnTo>
                  <a:lnTo>
                    <a:pt x="47625" y="111125"/>
                  </a:lnTo>
                  <a:lnTo>
                    <a:pt x="38100" y="111125"/>
                  </a:lnTo>
                  <a:lnTo>
                    <a:pt x="28575" y="107950"/>
                  </a:lnTo>
                  <a:lnTo>
                    <a:pt x="22225" y="104775"/>
                  </a:lnTo>
                  <a:lnTo>
                    <a:pt x="15875" y="98425"/>
                  </a:lnTo>
                  <a:lnTo>
                    <a:pt x="12700" y="88900"/>
                  </a:lnTo>
                  <a:lnTo>
                    <a:pt x="15875" y="79375"/>
                  </a:lnTo>
                  <a:lnTo>
                    <a:pt x="15875" y="73025"/>
                  </a:lnTo>
                  <a:lnTo>
                    <a:pt x="19050" y="69850"/>
                  </a:lnTo>
                  <a:lnTo>
                    <a:pt x="25400" y="66675"/>
                  </a:lnTo>
                  <a:lnTo>
                    <a:pt x="28575" y="63500"/>
                  </a:lnTo>
                  <a:close/>
                </a:path>
              </a:pathLst>
            </a:custGeom>
            <a:solidFill>
              <a:srgbClr val="FFFFFE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" name="Text Box 8"/>
          <p:cNvSpPr txBox="1">
            <a:spLocks noChangeArrowheads="1"/>
          </p:cNvSpPr>
          <p:nvPr userDrawn="1"/>
        </p:nvSpPr>
        <p:spPr bwMode="auto">
          <a:xfrm>
            <a:off x="0" y="5664426"/>
            <a:ext cx="2171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spc="10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  <a:cs typeface="Arial" pitchFamily="34" charset="0"/>
              </a:rPr>
              <a:t>CHILDHOOD EDUCATION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spc="10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Arial" pitchFamily="34" charset="0"/>
              </a:rPr>
              <a:t>Creative Learning Center</a:t>
            </a:r>
            <a:endParaRPr kumimoji="0" lang="en-US" sz="1800" b="0" i="0" u="none" strike="noStrike" cap="none" spc="100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12"/>
          <p:cNvSpPr>
            <a:spLocks noChangeArrowheads="1"/>
          </p:cNvSpPr>
          <p:nvPr userDrawn="1"/>
        </p:nvSpPr>
        <p:spPr bwMode="auto">
          <a:xfrm>
            <a:off x="2171700" y="1001821"/>
            <a:ext cx="69723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"/>
          <p:cNvSpPr>
            <a:spLocks noChangeArrowheads="1"/>
          </p:cNvSpPr>
          <p:nvPr userDrawn="1"/>
        </p:nvSpPr>
        <p:spPr bwMode="auto">
          <a:xfrm>
            <a:off x="2171700" y="0"/>
            <a:ext cx="6972300" cy="15670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12"/>
          <p:cNvSpPr>
            <a:spLocks noChangeArrowheads="1"/>
          </p:cNvSpPr>
          <p:nvPr userDrawn="1"/>
        </p:nvSpPr>
        <p:spPr bwMode="auto">
          <a:xfrm>
            <a:off x="2171700" y="1001821"/>
            <a:ext cx="69723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6629400" cy="42153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77751" y="304800"/>
            <a:ext cx="6561449" cy="623042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Content with Text and Table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2277751" y="1113960"/>
            <a:ext cx="6561449" cy="410040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content page with text and table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79" y="0"/>
            <a:ext cx="1559309" cy="1566483"/>
            <a:chOff x="-42868" y="0"/>
            <a:chExt cx="1559309" cy="1566483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-42868" y="0"/>
              <a:ext cx="831847" cy="15664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9819" y="0"/>
              <a:ext cx="242818" cy="15664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24487" y="0"/>
              <a:ext cx="421406" cy="156648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97592" y="0"/>
              <a:ext cx="39947" cy="15664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1339419" y="0"/>
              <a:ext cx="177022" cy="156648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 flipH="1">
            <a:off x="609600" y="131055"/>
            <a:ext cx="1425152" cy="1435997"/>
            <a:chOff x="111513073" y="105313389"/>
            <a:chExt cx="1663714" cy="1676463"/>
          </a:xfrm>
          <a:solidFill>
            <a:schemeClr val="accent4"/>
          </a:solidFill>
        </p:grpSpPr>
        <p:sp>
          <p:nvSpPr>
            <p:cNvPr id="15" name="Freeform 38"/>
            <p:cNvSpPr>
              <a:spLocks noEditPoints="1"/>
            </p:cNvSpPr>
            <p:nvPr/>
          </p:nvSpPr>
          <p:spPr bwMode="auto">
            <a:xfrm>
              <a:off x="111653309" y="105313389"/>
              <a:ext cx="1262128" cy="1485231"/>
            </a:xfrm>
            <a:custGeom>
              <a:avLst/>
              <a:gdLst>
                <a:gd name="T0" fmla="*/ 101 w 396"/>
                <a:gd name="T1" fmla="*/ 58 h 466"/>
                <a:gd name="T2" fmla="*/ 99 w 396"/>
                <a:gd name="T3" fmla="*/ 67 h 466"/>
                <a:gd name="T4" fmla="*/ 97 w 396"/>
                <a:gd name="T5" fmla="*/ 89 h 466"/>
                <a:gd name="T6" fmla="*/ 67 w 396"/>
                <a:gd name="T7" fmla="*/ 154 h 466"/>
                <a:gd name="T8" fmla="*/ 62 w 396"/>
                <a:gd name="T9" fmla="*/ 126 h 466"/>
                <a:gd name="T10" fmla="*/ 19 w 396"/>
                <a:gd name="T11" fmla="*/ 360 h 466"/>
                <a:gd name="T12" fmla="*/ 42 w 396"/>
                <a:gd name="T13" fmla="*/ 278 h 466"/>
                <a:gd name="T14" fmla="*/ 110 w 396"/>
                <a:gd name="T15" fmla="*/ 385 h 466"/>
                <a:gd name="T16" fmla="*/ 85 w 396"/>
                <a:gd name="T17" fmla="*/ 266 h 466"/>
                <a:gd name="T18" fmla="*/ 127 w 396"/>
                <a:gd name="T19" fmla="*/ 207 h 466"/>
                <a:gd name="T20" fmla="*/ 207 w 396"/>
                <a:gd name="T21" fmla="*/ 151 h 466"/>
                <a:gd name="T22" fmla="*/ 184 w 396"/>
                <a:gd name="T23" fmla="*/ 140 h 466"/>
                <a:gd name="T24" fmla="*/ 209 w 396"/>
                <a:gd name="T25" fmla="*/ 126 h 466"/>
                <a:gd name="T26" fmla="*/ 223 w 396"/>
                <a:gd name="T27" fmla="*/ 190 h 466"/>
                <a:gd name="T28" fmla="*/ 294 w 396"/>
                <a:gd name="T29" fmla="*/ 237 h 466"/>
                <a:gd name="T30" fmla="*/ 244 w 396"/>
                <a:gd name="T31" fmla="*/ 331 h 466"/>
                <a:gd name="T32" fmla="*/ 216 w 396"/>
                <a:gd name="T33" fmla="*/ 395 h 466"/>
                <a:gd name="T34" fmla="*/ 276 w 396"/>
                <a:gd name="T35" fmla="*/ 374 h 466"/>
                <a:gd name="T36" fmla="*/ 112 w 396"/>
                <a:gd name="T37" fmla="*/ 429 h 466"/>
                <a:gd name="T38" fmla="*/ 287 w 396"/>
                <a:gd name="T39" fmla="*/ 466 h 466"/>
                <a:gd name="T40" fmla="*/ 356 w 396"/>
                <a:gd name="T41" fmla="*/ 337 h 466"/>
                <a:gd name="T42" fmla="*/ 19 w 396"/>
                <a:gd name="T43" fmla="*/ 363 h 466"/>
                <a:gd name="T44" fmla="*/ 34 w 396"/>
                <a:gd name="T45" fmla="*/ 209 h 466"/>
                <a:gd name="T46" fmla="*/ 35 w 396"/>
                <a:gd name="T47" fmla="*/ 275 h 466"/>
                <a:gd name="T48" fmla="*/ 39 w 396"/>
                <a:gd name="T49" fmla="*/ 191 h 466"/>
                <a:gd name="T50" fmla="*/ 60 w 396"/>
                <a:gd name="T51" fmla="*/ 340 h 466"/>
                <a:gd name="T52" fmla="*/ 62 w 396"/>
                <a:gd name="T53" fmla="*/ 167 h 466"/>
                <a:gd name="T54" fmla="*/ 145 w 396"/>
                <a:gd name="T55" fmla="*/ 119 h 466"/>
                <a:gd name="T56" fmla="*/ 110 w 396"/>
                <a:gd name="T57" fmla="*/ 115 h 466"/>
                <a:gd name="T58" fmla="*/ 90 w 396"/>
                <a:gd name="T59" fmla="*/ 120 h 466"/>
                <a:gd name="T60" fmla="*/ 85 w 396"/>
                <a:gd name="T61" fmla="*/ 133 h 466"/>
                <a:gd name="T62" fmla="*/ 96 w 396"/>
                <a:gd name="T63" fmla="*/ 142 h 466"/>
                <a:gd name="T64" fmla="*/ 108 w 396"/>
                <a:gd name="T65" fmla="*/ 97 h 466"/>
                <a:gd name="T66" fmla="*/ 106 w 396"/>
                <a:gd name="T67" fmla="*/ 112 h 466"/>
                <a:gd name="T68" fmla="*/ 119 w 396"/>
                <a:gd name="T69" fmla="*/ 110 h 466"/>
                <a:gd name="T70" fmla="*/ 124 w 396"/>
                <a:gd name="T71" fmla="*/ 154 h 466"/>
                <a:gd name="T72" fmla="*/ 117 w 396"/>
                <a:gd name="T73" fmla="*/ 154 h 466"/>
                <a:gd name="T74" fmla="*/ 133 w 396"/>
                <a:gd name="T75" fmla="*/ 112 h 466"/>
                <a:gd name="T76" fmla="*/ 151 w 396"/>
                <a:gd name="T77" fmla="*/ 133 h 466"/>
                <a:gd name="T78" fmla="*/ 223 w 396"/>
                <a:gd name="T79" fmla="*/ 154 h 466"/>
                <a:gd name="T80" fmla="*/ 264 w 396"/>
                <a:gd name="T81" fmla="*/ 69 h 466"/>
                <a:gd name="T82" fmla="*/ 266 w 396"/>
                <a:gd name="T83" fmla="*/ 67 h 466"/>
                <a:gd name="T84" fmla="*/ 227 w 396"/>
                <a:gd name="T85" fmla="*/ 120 h 466"/>
                <a:gd name="T86" fmla="*/ 259 w 396"/>
                <a:gd name="T87" fmla="*/ 41 h 466"/>
                <a:gd name="T88" fmla="*/ 250 w 396"/>
                <a:gd name="T89" fmla="*/ 76 h 466"/>
                <a:gd name="T90" fmla="*/ 241 w 396"/>
                <a:gd name="T91" fmla="*/ 90 h 466"/>
                <a:gd name="T92" fmla="*/ 232 w 396"/>
                <a:gd name="T93" fmla="*/ 112 h 466"/>
                <a:gd name="T94" fmla="*/ 241 w 396"/>
                <a:gd name="T95" fmla="*/ 220 h 466"/>
                <a:gd name="T96" fmla="*/ 259 w 396"/>
                <a:gd name="T97" fmla="*/ 101 h 466"/>
                <a:gd name="T98" fmla="*/ 248 w 396"/>
                <a:gd name="T99" fmla="*/ 97 h 466"/>
                <a:gd name="T100" fmla="*/ 253 w 396"/>
                <a:gd name="T101" fmla="*/ 83 h 466"/>
                <a:gd name="T102" fmla="*/ 266 w 396"/>
                <a:gd name="T103" fmla="*/ 198 h 466"/>
                <a:gd name="T104" fmla="*/ 264 w 396"/>
                <a:gd name="T105" fmla="*/ 74 h 466"/>
                <a:gd name="T106" fmla="*/ 170 w 396"/>
                <a:gd name="T107" fmla="*/ 361 h 466"/>
                <a:gd name="T108" fmla="*/ 181 w 396"/>
                <a:gd name="T109" fmla="*/ 383 h 466"/>
                <a:gd name="T110" fmla="*/ 232 w 396"/>
                <a:gd name="T111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6" h="466">
                  <a:moveTo>
                    <a:pt x="298" y="55"/>
                  </a:moveTo>
                  <a:cubicBezTo>
                    <a:pt x="281" y="40"/>
                    <a:pt x="242" y="5"/>
                    <a:pt x="207" y="19"/>
                  </a:cubicBezTo>
                  <a:cubicBezTo>
                    <a:pt x="181" y="0"/>
                    <a:pt x="136" y="21"/>
                    <a:pt x="117" y="35"/>
                  </a:cubicBezTo>
                  <a:cubicBezTo>
                    <a:pt x="116" y="36"/>
                    <a:pt x="91" y="54"/>
                    <a:pt x="101" y="58"/>
                  </a:cubicBezTo>
                  <a:cubicBezTo>
                    <a:pt x="101" y="56"/>
                    <a:pt x="101" y="54"/>
                    <a:pt x="104" y="55"/>
                  </a:cubicBezTo>
                  <a:cubicBezTo>
                    <a:pt x="104" y="57"/>
                    <a:pt x="102" y="58"/>
                    <a:pt x="101" y="58"/>
                  </a:cubicBezTo>
                  <a:cubicBezTo>
                    <a:pt x="101" y="60"/>
                    <a:pt x="101" y="61"/>
                    <a:pt x="101" y="62"/>
                  </a:cubicBezTo>
                  <a:cubicBezTo>
                    <a:pt x="103" y="62"/>
                    <a:pt x="104" y="59"/>
                    <a:pt x="104" y="62"/>
                  </a:cubicBezTo>
                  <a:cubicBezTo>
                    <a:pt x="104" y="64"/>
                    <a:pt x="102" y="65"/>
                    <a:pt x="101" y="66"/>
                  </a:cubicBezTo>
                  <a:cubicBezTo>
                    <a:pt x="101" y="67"/>
                    <a:pt x="101" y="68"/>
                    <a:pt x="99" y="67"/>
                  </a:cubicBezTo>
                  <a:cubicBezTo>
                    <a:pt x="99" y="69"/>
                    <a:pt x="99" y="71"/>
                    <a:pt x="97" y="71"/>
                  </a:cubicBezTo>
                  <a:cubicBezTo>
                    <a:pt x="98" y="70"/>
                    <a:pt x="97" y="67"/>
                    <a:pt x="99" y="67"/>
                  </a:cubicBezTo>
                  <a:cubicBezTo>
                    <a:pt x="99" y="66"/>
                    <a:pt x="99" y="65"/>
                    <a:pt x="101" y="66"/>
                  </a:cubicBezTo>
                  <a:cubicBezTo>
                    <a:pt x="101" y="64"/>
                    <a:pt x="101" y="63"/>
                    <a:pt x="101" y="62"/>
                  </a:cubicBezTo>
                  <a:cubicBezTo>
                    <a:pt x="94" y="72"/>
                    <a:pt x="92" y="86"/>
                    <a:pt x="81" y="101"/>
                  </a:cubicBezTo>
                  <a:cubicBezTo>
                    <a:pt x="81" y="103"/>
                    <a:pt x="82" y="104"/>
                    <a:pt x="83" y="105"/>
                  </a:cubicBezTo>
                  <a:cubicBezTo>
                    <a:pt x="85" y="99"/>
                    <a:pt x="89" y="95"/>
                    <a:pt x="94" y="92"/>
                  </a:cubicBezTo>
                  <a:cubicBezTo>
                    <a:pt x="94" y="90"/>
                    <a:pt x="96" y="89"/>
                    <a:pt x="97" y="89"/>
                  </a:cubicBezTo>
                  <a:cubicBezTo>
                    <a:pt x="98" y="87"/>
                    <a:pt x="97" y="85"/>
                    <a:pt x="99" y="85"/>
                  </a:cubicBezTo>
                  <a:cubicBezTo>
                    <a:pt x="99" y="86"/>
                    <a:pt x="99" y="89"/>
                    <a:pt x="97" y="89"/>
                  </a:cubicBezTo>
                  <a:cubicBezTo>
                    <a:pt x="97" y="90"/>
                    <a:pt x="97" y="91"/>
                    <a:pt x="97" y="92"/>
                  </a:cubicBezTo>
                  <a:cubicBezTo>
                    <a:pt x="100" y="93"/>
                    <a:pt x="103" y="84"/>
                    <a:pt x="104" y="89"/>
                  </a:cubicBezTo>
                  <a:cubicBezTo>
                    <a:pt x="86" y="114"/>
                    <a:pt x="77" y="148"/>
                    <a:pt x="65" y="179"/>
                  </a:cubicBezTo>
                  <a:cubicBezTo>
                    <a:pt x="64" y="169"/>
                    <a:pt x="71" y="162"/>
                    <a:pt x="67" y="154"/>
                  </a:cubicBezTo>
                  <a:cubicBezTo>
                    <a:pt x="67" y="154"/>
                    <a:pt x="66" y="154"/>
                    <a:pt x="65" y="154"/>
                  </a:cubicBezTo>
                  <a:cubicBezTo>
                    <a:pt x="65" y="157"/>
                    <a:pt x="66" y="161"/>
                    <a:pt x="64" y="161"/>
                  </a:cubicBezTo>
                  <a:cubicBezTo>
                    <a:pt x="64" y="163"/>
                    <a:pt x="61" y="162"/>
                    <a:pt x="64" y="161"/>
                  </a:cubicBezTo>
                  <a:cubicBezTo>
                    <a:pt x="64" y="156"/>
                    <a:pt x="59" y="150"/>
                    <a:pt x="65" y="154"/>
                  </a:cubicBezTo>
                  <a:cubicBezTo>
                    <a:pt x="61" y="139"/>
                    <a:pt x="68" y="127"/>
                    <a:pt x="73" y="113"/>
                  </a:cubicBezTo>
                  <a:cubicBezTo>
                    <a:pt x="67" y="116"/>
                    <a:pt x="67" y="124"/>
                    <a:pt x="62" y="126"/>
                  </a:cubicBezTo>
                  <a:cubicBezTo>
                    <a:pt x="62" y="123"/>
                    <a:pt x="64" y="122"/>
                    <a:pt x="64" y="119"/>
                  </a:cubicBezTo>
                  <a:cubicBezTo>
                    <a:pt x="51" y="128"/>
                    <a:pt x="53" y="148"/>
                    <a:pt x="44" y="158"/>
                  </a:cubicBezTo>
                  <a:cubicBezTo>
                    <a:pt x="42" y="150"/>
                    <a:pt x="37" y="142"/>
                    <a:pt x="42" y="135"/>
                  </a:cubicBezTo>
                  <a:cubicBezTo>
                    <a:pt x="40" y="128"/>
                    <a:pt x="48" y="122"/>
                    <a:pt x="41" y="120"/>
                  </a:cubicBezTo>
                  <a:cubicBezTo>
                    <a:pt x="19" y="177"/>
                    <a:pt x="38" y="270"/>
                    <a:pt x="21" y="353"/>
                  </a:cubicBezTo>
                  <a:cubicBezTo>
                    <a:pt x="21" y="355"/>
                    <a:pt x="22" y="359"/>
                    <a:pt x="19" y="360"/>
                  </a:cubicBezTo>
                  <a:cubicBezTo>
                    <a:pt x="16" y="354"/>
                    <a:pt x="18" y="334"/>
                    <a:pt x="14" y="335"/>
                  </a:cubicBezTo>
                  <a:cubicBezTo>
                    <a:pt x="13" y="339"/>
                    <a:pt x="16" y="347"/>
                    <a:pt x="12" y="347"/>
                  </a:cubicBezTo>
                  <a:cubicBezTo>
                    <a:pt x="12" y="345"/>
                    <a:pt x="13" y="341"/>
                    <a:pt x="11" y="340"/>
                  </a:cubicBezTo>
                  <a:cubicBezTo>
                    <a:pt x="11" y="355"/>
                    <a:pt x="3" y="361"/>
                    <a:pt x="0" y="372"/>
                  </a:cubicBezTo>
                  <a:cubicBezTo>
                    <a:pt x="7" y="378"/>
                    <a:pt x="14" y="382"/>
                    <a:pt x="25" y="385"/>
                  </a:cubicBezTo>
                  <a:cubicBezTo>
                    <a:pt x="48" y="360"/>
                    <a:pt x="33" y="301"/>
                    <a:pt x="42" y="278"/>
                  </a:cubicBezTo>
                  <a:cubicBezTo>
                    <a:pt x="59" y="321"/>
                    <a:pt x="61" y="364"/>
                    <a:pt x="37" y="395"/>
                  </a:cubicBezTo>
                  <a:cubicBezTo>
                    <a:pt x="44" y="396"/>
                    <a:pt x="51" y="397"/>
                    <a:pt x="55" y="392"/>
                  </a:cubicBezTo>
                  <a:cubicBezTo>
                    <a:pt x="49" y="387"/>
                    <a:pt x="60" y="370"/>
                    <a:pt x="64" y="369"/>
                  </a:cubicBezTo>
                  <a:cubicBezTo>
                    <a:pt x="66" y="353"/>
                    <a:pt x="62" y="344"/>
                    <a:pt x="65" y="330"/>
                  </a:cubicBezTo>
                  <a:cubicBezTo>
                    <a:pt x="69" y="349"/>
                    <a:pt x="67" y="374"/>
                    <a:pt x="62" y="390"/>
                  </a:cubicBezTo>
                  <a:cubicBezTo>
                    <a:pt x="76" y="394"/>
                    <a:pt x="100" y="385"/>
                    <a:pt x="110" y="385"/>
                  </a:cubicBezTo>
                  <a:cubicBezTo>
                    <a:pt x="109" y="382"/>
                    <a:pt x="108" y="380"/>
                    <a:pt x="106" y="379"/>
                  </a:cubicBezTo>
                  <a:cubicBezTo>
                    <a:pt x="106" y="381"/>
                    <a:pt x="104" y="380"/>
                    <a:pt x="106" y="379"/>
                  </a:cubicBezTo>
                  <a:cubicBezTo>
                    <a:pt x="89" y="359"/>
                    <a:pt x="57" y="262"/>
                    <a:pt x="90" y="239"/>
                  </a:cubicBezTo>
                  <a:cubicBezTo>
                    <a:pt x="97" y="235"/>
                    <a:pt x="104" y="237"/>
                    <a:pt x="112" y="232"/>
                  </a:cubicBezTo>
                  <a:cubicBezTo>
                    <a:pt x="115" y="237"/>
                    <a:pt x="124" y="235"/>
                    <a:pt x="127" y="239"/>
                  </a:cubicBezTo>
                  <a:cubicBezTo>
                    <a:pt x="112" y="247"/>
                    <a:pt x="87" y="245"/>
                    <a:pt x="85" y="266"/>
                  </a:cubicBezTo>
                  <a:cubicBezTo>
                    <a:pt x="87" y="266"/>
                    <a:pt x="87" y="270"/>
                    <a:pt x="89" y="271"/>
                  </a:cubicBezTo>
                  <a:cubicBezTo>
                    <a:pt x="112" y="263"/>
                    <a:pt x="137" y="265"/>
                    <a:pt x="158" y="252"/>
                  </a:cubicBezTo>
                  <a:cubicBezTo>
                    <a:pt x="155" y="241"/>
                    <a:pt x="160" y="235"/>
                    <a:pt x="152" y="225"/>
                  </a:cubicBezTo>
                  <a:cubicBezTo>
                    <a:pt x="138" y="226"/>
                    <a:pt x="109" y="225"/>
                    <a:pt x="94" y="234"/>
                  </a:cubicBezTo>
                  <a:cubicBezTo>
                    <a:pt x="97" y="229"/>
                    <a:pt x="98" y="221"/>
                    <a:pt x="104" y="218"/>
                  </a:cubicBezTo>
                  <a:cubicBezTo>
                    <a:pt x="117" y="225"/>
                    <a:pt x="117" y="209"/>
                    <a:pt x="127" y="207"/>
                  </a:cubicBezTo>
                  <a:cubicBezTo>
                    <a:pt x="130" y="216"/>
                    <a:pt x="137" y="221"/>
                    <a:pt x="147" y="223"/>
                  </a:cubicBezTo>
                  <a:cubicBezTo>
                    <a:pt x="160" y="218"/>
                    <a:pt x="184" y="204"/>
                    <a:pt x="198" y="207"/>
                  </a:cubicBezTo>
                  <a:cubicBezTo>
                    <a:pt x="206" y="195"/>
                    <a:pt x="210" y="176"/>
                    <a:pt x="214" y="167"/>
                  </a:cubicBezTo>
                  <a:cubicBezTo>
                    <a:pt x="215" y="164"/>
                    <a:pt x="217" y="163"/>
                    <a:pt x="216" y="159"/>
                  </a:cubicBezTo>
                  <a:cubicBezTo>
                    <a:pt x="214" y="159"/>
                    <a:pt x="214" y="157"/>
                    <a:pt x="214" y="154"/>
                  </a:cubicBezTo>
                  <a:cubicBezTo>
                    <a:pt x="208" y="157"/>
                    <a:pt x="211" y="154"/>
                    <a:pt x="207" y="151"/>
                  </a:cubicBezTo>
                  <a:cubicBezTo>
                    <a:pt x="205" y="152"/>
                    <a:pt x="207" y="157"/>
                    <a:pt x="204" y="158"/>
                  </a:cubicBezTo>
                  <a:cubicBezTo>
                    <a:pt x="203" y="154"/>
                    <a:pt x="203" y="150"/>
                    <a:pt x="198" y="151"/>
                  </a:cubicBezTo>
                  <a:cubicBezTo>
                    <a:pt x="198" y="158"/>
                    <a:pt x="195" y="154"/>
                    <a:pt x="191" y="159"/>
                  </a:cubicBezTo>
                  <a:cubicBezTo>
                    <a:pt x="190" y="150"/>
                    <a:pt x="197" y="140"/>
                    <a:pt x="191" y="133"/>
                  </a:cubicBezTo>
                  <a:cubicBezTo>
                    <a:pt x="191" y="138"/>
                    <a:pt x="190" y="143"/>
                    <a:pt x="188" y="145"/>
                  </a:cubicBezTo>
                  <a:cubicBezTo>
                    <a:pt x="188" y="143"/>
                    <a:pt x="188" y="139"/>
                    <a:pt x="184" y="140"/>
                  </a:cubicBezTo>
                  <a:cubicBezTo>
                    <a:pt x="184" y="146"/>
                    <a:pt x="183" y="151"/>
                    <a:pt x="181" y="154"/>
                  </a:cubicBezTo>
                  <a:cubicBezTo>
                    <a:pt x="181" y="141"/>
                    <a:pt x="181" y="126"/>
                    <a:pt x="186" y="117"/>
                  </a:cubicBezTo>
                  <a:cubicBezTo>
                    <a:pt x="185" y="125"/>
                    <a:pt x="190" y="128"/>
                    <a:pt x="191" y="133"/>
                  </a:cubicBezTo>
                  <a:cubicBezTo>
                    <a:pt x="192" y="129"/>
                    <a:pt x="189" y="121"/>
                    <a:pt x="193" y="120"/>
                  </a:cubicBezTo>
                  <a:cubicBezTo>
                    <a:pt x="192" y="130"/>
                    <a:pt x="203" y="114"/>
                    <a:pt x="200" y="126"/>
                  </a:cubicBezTo>
                  <a:cubicBezTo>
                    <a:pt x="204" y="120"/>
                    <a:pt x="207" y="117"/>
                    <a:pt x="209" y="126"/>
                  </a:cubicBezTo>
                  <a:cubicBezTo>
                    <a:pt x="210" y="112"/>
                    <a:pt x="214" y="121"/>
                    <a:pt x="218" y="110"/>
                  </a:cubicBezTo>
                  <a:cubicBezTo>
                    <a:pt x="227" y="124"/>
                    <a:pt x="222" y="130"/>
                    <a:pt x="221" y="147"/>
                  </a:cubicBezTo>
                  <a:cubicBezTo>
                    <a:pt x="222" y="141"/>
                    <a:pt x="218" y="139"/>
                    <a:pt x="218" y="133"/>
                  </a:cubicBezTo>
                  <a:cubicBezTo>
                    <a:pt x="213" y="120"/>
                    <a:pt x="220" y="157"/>
                    <a:pt x="216" y="159"/>
                  </a:cubicBezTo>
                  <a:cubicBezTo>
                    <a:pt x="222" y="168"/>
                    <a:pt x="219" y="194"/>
                    <a:pt x="227" y="175"/>
                  </a:cubicBezTo>
                  <a:cubicBezTo>
                    <a:pt x="228" y="186"/>
                    <a:pt x="225" y="186"/>
                    <a:pt x="223" y="190"/>
                  </a:cubicBezTo>
                  <a:cubicBezTo>
                    <a:pt x="226" y="191"/>
                    <a:pt x="223" y="198"/>
                    <a:pt x="228" y="197"/>
                  </a:cubicBezTo>
                  <a:cubicBezTo>
                    <a:pt x="235" y="195"/>
                    <a:pt x="229" y="182"/>
                    <a:pt x="236" y="181"/>
                  </a:cubicBezTo>
                  <a:cubicBezTo>
                    <a:pt x="237" y="190"/>
                    <a:pt x="246" y="194"/>
                    <a:pt x="243" y="204"/>
                  </a:cubicBezTo>
                  <a:cubicBezTo>
                    <a:pt x="213" y="205"/>
                    <a:pt x="177" y="223"/>
                    <a:pt x="197" y="252"/>
                  </a:cubicBezTo>
                  <a:cubicBezTo>
                    <a:pt x="226" y="249"/>
                    <a:pt x="245" y="241"/>
                    <a:pt x="276" y="252"/>
                  </a:cubicBezTo>
                  <a:cubicBezTo>
                    <a:pt x="275" y="244"/>
                    <a:pt x="286" y="241"/>
                    <a:pt x="294" y="237"/>
                  </a:cubicBezTo>
                  <a:cubicBezTo>
                    <a:pt x="303" y="269"/>
                    <a:pt x="297" y="324"/>
                    <a:pt x="259" y="319"/>
                  </a:cubicBezTo>
                  <a:cubicBezTo>
                    <a:pt x="246" y="317"/>
                    <a:pt x="240" y="304"/>
                    <a:pt x="227" y="299"/>
                  </a:cubicBezTo>
                  <a:cubicBezTo>
                    <a:pt x="221" y="302"/>
                    <a:pt x="212" y="308"/>
                    <a:pt x="204" y="303"/>
                  </a:cubicBezTo>
                  <a:cubicBezTo>
                    <a:pt x="195" y="325"/>
                    <a:pt x="173" y="308"/>
                    <a:pt x="158" y="319"/>
                  </a:cubicBezTo>
                  <a:cubicBezTo>
                    <a:pt x="181" y="339"/>
                    <a:pt x="219" y="338"/>
                    <a:pt x="236" y="314"/>
                  </a:cubicBezTo>
                  <a:cubicBezTo>
                    <a:pt x="243" y="315"/>
                    <a:pt x="245" y="322"/>
                    <a:pt x="244" y="331"/>
                  </a:cubicBezTo>
                  <a:cubicBezTo>
                    <a:pt x="217" y="340"/>
                    <a:pt x="174" y="353"/>
                    <a:pt x="142" y="346"/>
                  </a:cubicBezTo>
                  <a:cubicBezTo>
                    <a:pt x="139" y="330"/>
                    <a:pt x="148" y="325"/>
                    <a:pt x="149" y="314"/>
                  </a:cubicBezTo>
                  <a:cubicBezTo>
                    <a:pt x="134" y="326"/>
                    <a:pt x="121" y="348"/>
                    <a:pt x="104" y="353"/>
                  </a:cubicBezTo>
                  <a:cubicBezTo>
                    <a:pt x="111" y="355"/>
                    <a:pt x="115" y="360"/>
                    <a:pt x="119" y="365"/>
                  </a:cubicBezTo>
                  <a:cubicBezTo>
                    <a:pt x="159" y="347"/>
                    <a:pt x="163" y="398"/>
                    <a:pt x="204" y="400"/>
                  </a:cubicBezTo>
                  <a:cubicBezTo>
                    <a:pt x="209" y="400"/>
                    <a:pt x="211" y="396"/>
                    <a:pt x="216" y="395"/>
                  </a:cubicBezTo>
                  <a:cubicBezTo>
                    <a:pt x="216" y="397"/>
                    <a:pt x="216" y="399"/>
                    <a:pt x="216" y="400"/>
                  </a:cubicBezTo>
                  <a:cubicBezTo>
                    <a:pt x="218" y="397"/>
                    <a:pt x="224" y="398"/>
                    <a:pt x="227" y="395"/>
                  </a:cubicBezTo>
                  <a:cubicBezTo>
                    <a:pt x="225" y="395"/>
                    <a:pt x="224" y="393"/>
                    <a:pt x="223" y="392"/>
                  </a:cubicBezTo>
                  <a:cubicBezTo>
                    <a:pt x="232" y="385"/>
                    <a:pt x="243" y="375"/>
                    <a:pt x="239" y="365"/>
                  </a:cubicBezTo>
                  <a:cubicBezTo>
                    <a:pt x="255" y="359"/>
                    <a:pt x="255" y="337"/>
                    <a:pt x="276" y="337"/>
                  </a:cubicBezTo>
                  <a:cubicBezTo>
                    <a:pt x="281" y="347"/>
                    <a:pt x="273" y="359"/>
                    <a:pt x="276" y="374"/>
                  </a:cubicBezTo>
                  <a:cubicBezTo>
                    <a:pt x="260" y="414"/>
                    <a:pt x="215" y="459"/>
                    <a:pt x="163" y="427"/>
                  </a:cubicBezTo>
                  <a:cubicBezTo>
                    <a:pt x="155" y="414"/>
                    <a:pt x="141" y="408"/>
                    <a:pt x="133" y="395"/>
                  </a:cubicBezTo>
                  <a:cubicBezTo>
                    <a:pt x="133" y="399"/>
                    <a:pt x="127" y="396"/>
                    <a:pt x="127" y="393"/>
                  </a:cubicBezTo>
                  <a:cubicBezTo>
                    <a:pt x="122" y="390"/>
                    <a:pt x="116" y="391"/>
                    <a:pt x="110" y="385"/>
                  </a:cubicBezTo>
                  <a:cubicBezTo>
                    <a:pt x="110" y="392"/>
                    <a:pt x="119" y="391"/>
                    <a:pt x="119" y="399"/>
                  </a:cubicBezTo>
                  <a:cubicBezTo>
                    <a:pt x="113" y="404"/>
                    <a:pt x="106" y="418"/>
                    <a:pt x="112" y="429"/>
                  </a:cubicBezTo>
                  <a:cubicBezTo>
                    <a:pt x="116" y="423"/>
                    <a:pt x="120" y="419"/>
                    <a:pt x="126" y="415"/>
                  </a:cubicBezTo>
                  <a:cubicBezTo>
                    <a:pt x="137" y="425"/>
                    <a:pt x="152" y="432"/>
                    <a:pt x="170" y="439"/>
                  </a:cubicBezTo>
                  <a:cubicBezTo>
                    <a:pt x="188" y="447"/>
                    <a:pt x="209" y="462"/>
                    <a:pt x="234" y="459"/>
                  </a:cubicBezTo>
                  <a:cubicBezTo>
                    <a:pt x="255" y="456"/>
                    <a:pt x="295" y="435"/>
                    <a:pt x="306" y="422"/>
                  </a:cubicBezTo>
                  <a:cubicBezTo>
                    <a:pt x="304" y="428"/>
                    <a:pt x="311" y="433"/>
                    <a:pt x="306" y="436"/>
                  </a:cubicBezTo>
                  <a:cubicBezTo>
                    <a:pt x="301" y="447"/>
                    <a:pt x="292" y="454"/>
                    <a:pt x="287" y="466"/>
                  </a:cubicBezTo>
                  <a:cubicBezTo>
                    <a:pt x="303" y="451"/>
                    <a:pt x="323" y="441"/>
                    <a:pt x="345" y="432"/>
                  </a:cubicBezTo>
                  <a:cubicBezTo>
                    <a:pt x="320" y="426"/>
                    <a:pt x="317" y="396"/>
                    <a:pt x="299" y="381"/>
                  </a:cubicBezTo>
                  <a:cubicBezTo>
                    <a:pt x="302" y="373"/>
                    <a:pt x="303" y="363"/>
                    <a:pt x="310" y="360"/>
                  </a:cubicBezTo>
                  <a:cubicBezTo>
                    <a:pt x="310" y="367"/>
                    <a:pt x="313" y="363"/>
                    <a:pt x="319" y="363"/>
                  </a:cubicBezTo>
                  <a:cubicBezTo>
                    <a:pt x="323" y="357"/>
                    <a:pt x="330" y="354"/>
                    <a:pt x="338" y="353"/>
                  </a:cubicBezTo>
                  <a:cubicBezTo>
                    <a:pt x="341" y="344"/>
                    <a:pt x="351" y="342"/>
                    <a:pt x="356" y="337"/>
                  </a:cubicBezTo>
                  <a:cubicBezTo>
                    <a:pt x="368" y="342"/>
                    <a:pt x="369" y="321"/>
                    <a:pt x="377" y="322"/>
                  </a:cubicBezTo>
                  <a:cubicBezTo>
                    <a:pt x="396" y="272"/>
                    <a:pt x="378" y="219"/>
                    <a:pt x="360" y="177"/>
                  </a:cubicBezTo>
                  <a:cubicBezTo>
                    <a:pt x="339" y="130"/>
                    <a:pt x="330" y="83"/>
                    <a:pt x="298" y="55"/>
                  </a:cubicBezTo>
                  <a:close/>
                  <a:moveTo>
                    <a:pt x="19" y="363"/>
                  </a:moveTo>
                  <a:cubicBezTo>
                    <a:pt x="20" y="365"/>
                    <a:pt x="17" y="364"/>
                    <a:pt x="19" y="363"/>
                  </a:cubicBezTo>
                  <a:cubicBezTo>
                    <a:pt x="19" y="361"/>
                    <a:pt x="22" y="362"/>
                    <a:pt x="19" y="363"/>
                  </a:cubicBezTo>
                  <a:close/>
                  <a:moveTo>
                    <a:pt x="37" y="175"/>
                  </a:moveTo>
                  <a:cubicBezTo>
                    <a:pt x="38" y="168"/>
                    <a:pt x="36" y="186"/>
                    <a:pt x="37" y="175"/>
                  </a:cubicBezTo>
                  <a:close/>
                  <a:moveTo>
                    <a:pt x="35" y="181"/>
                  </a:moveTo>
                  <a:cubicBezTo>
                    <a:pt x="43" y="184"/>
                    <a:pt x="33" y="196"/>
                    <a:pt x="35" y="206"/>
                  </a:cubicBezTo>
                  <a:cubicBezTo>
                    <a:pt x="30" y="199"/>
                    <a:pt x="38" y="190"/>
                    <a:pt x="35" y="181"/>
                  </a:cubicBezTo>
                  <a:close/>
                  <a:moveTo>
                    <a:pt x="34" y="209"/>
                  </a:moveTo>
                  <a:cubicBezTo>
                    <a:pt x="35" y="210"/>
                    <a:pt x="33" y="208"/>
                    <a:pt x="34" y="209"/>
                  </a:cubicBezTo>
                  <a:close/>
                  <a:moveTo>
                    <a:pt x="34" y="250"/>
                  </a:moveTo>
                  <a:cubicBezTo>
                    <a:pt x="35" y="251"/>
                    <a:pt x="33" y="249"/>
                    <a:pt x="34" y="250"/>
                  </a:cubicBezTo>
                  <a:close/>
                  <a:moveTo>
                    <a:pt x="34" y="260"/>
                  </a:moveTo>
                  <a:cubicBezTo>
                    <a:pt x="35" y="262"/>
                    <a:pt x="33" y="260"/>
                    <a:pt x="34" y="260"/>
                  </a:cubicBezTo>
                  <a:close/>
                  <a:moveTo>
                    <a:pt x="35" y="275"/>
                  </a:moveTo>
                  <a:cubicBezTo>
                    <a:pt x="33" y="280"/>
                    <a:pt x="34" y="268"/>
                    <a:pt x="34" y="266"/>
                  </a:cubicBezTo>
                  <a:cubicBezTo>
                    <a:pt x="36" y="260"/>
                    <a:pt x="35" y="272"/>
                    <a:pt x="35" y="275"/>
                  </a:cubicBezTo>
                  <a:close/>
                  <a:moveTo>
                    <a:pt x="37" y="278"/>
                  </a:moveTo>
                  <a:cubicBezTo>
                    <a:pt x="36" y="277"/>
                    <a:pt x="38" y="279"/>
                    <a:pt x="37" y="278"/>
                  </a:cubicBezTo>
                  <a:close/>
                  <a:moveTo>
                    <a:pt x="39" y="191"/>
                  </a:moveTo>
                  <a:cubicBezTo>
                    <a:pt x="40" y="185"/>
                    <a:pt x="36" y="205"/>
                    <a:pt x="39" y="191"/>
                  </a:cubicBezTo>
                  <a:close/>
                  <a:moveTo>
                    <a:pt x="42" y="167"/>
                  </a:moveTo>
                  <a:cubicBezTo>
                    <a:pt x="44" y="168"/>
                    <a:pt x="42" y="166"/>
                    <a:pt x="42" y="167"/>
                  </a:cubicBezTo>
                  <a:close/>
                  <a:moveTo>
                    <a:pt x="60" y="170"/>
                  </a:moveTo>
                  <a:cubicBezTo>
                    <a:pt x="59" y="169"/>
                    <a:pt x="61" y="171"/>
                    <a:pt x="60" y="170"/>
                  </a:cubicBezTo>
                  <a:close/>
                  <a:moveTo>
                    <a:pt x="60" y="340"/>
                  </a:moveTo>
                  <a:cubicBezTo>
                    <a:pt x="59" y="351"/>
                    <a:pt x="61" y="333"/>
                    <a:pt x="60" y="340"/>
                  </a:cubicBezTo>
                  <a:close/>
                  <a:moveTo>
                    <a:pt x="60" y="358"/>
                  </a:moveTo>
                  <a:cubicBezTo>
                    <a:pt x="62" y="373"/>
                    <a:pt x="55" y="365"/>
                    <a:pt x="60" y="358"/>
                  </a:cubicBezTo>
                  <a:cubicBezTo>
                    <a:pt x="58" y="341"/>
                    <a:pt x="66" y="349"/>
                    <a:pt x="60" y="358"/>
                  </a:cubicBezTo>
                  <a:close/>
                  <a:moveTo>
                    <a:pt x="62" y="328"/>
                  </a:moveTo>
                  <a:cubicBezTo>
                    <a:pt x="61" y="327"/>
                    <a:pt x="63" y="329"/>
                    <a:pt x="62" y="328"/>
                  </a:cubicBezTo>
                  <a:close/>
                  <a:moveTo>
                    <a:pt x="62" y="167"/>
                  </a:moveTo>
                  <a:cubicBezTo>
                    <a:pt x="61" y="166"/>
                    <a:pt x="63" y="168"/>
                    <a:pt x="62" y="167"/>
                  </a:cubicBezTo>
                  <a:close/>
                  <a:moveTo>
                    <a:pt x="152" y="245"/>
                  </a:moveTo>
                  <a:cubicBezTo>
                    <a:pt x="153" y="246"/>
                    <a:pt x="152" y="244"/>
                    <a:pt x="152" y="245"/>
                  </a:cubicBezTo>
                  <a:close/>
                  <a:moveTo>
                    <a:pt x="197" y="159"/>
                  </a:moveTo>
                  <a:cubicBezTo>
                    <a:pt x="199" y="152"/>
                    <a:pt x="199" y="166"/>
                    <a:pt x="197" y="159"/>
                  </a:cubicBezTo>
                  <a:close/>
                  <a:moveTo>
                    <a:pt x="145" y="119"/>
                  </a:moveTo>
                  <a:cubicBezTo>
                    <a:pt x="147" y="112"/>
                    <a:pt x="147" y="126"/>
                    <a:pt x="145" y="119"/>
                  </a:cubicBezTo>
                  <a:close/>
                  <a:moveTo>
                    <a:pt x="113" y="108"/>
                  </a:moveTo>
                  <a:cubicBezTo>
                    <a:pt x="114" y="109"/>
                    <a:pt x="113" y="107"/>
                    <a:pt x="113" y="108"/>
                  </a:cubicBezTo>
                  <a:close/>
                  <a:moveTo>
                    <a:pt x="112" y="112"/>
                  </a:moveTo>
                  <a:cubicBezTo>
                    <a:pt x="113" y="113"/>
                    <a:pt x="111" y="111"/>
                    <a:pt x="112" y="112"/>
                  </a:cubicBezTo>
                  <a:close/>
                  <a:moveTo>
                    <a:pt x="110" y="115"/>
                  </a:moveTo>
                  <a:cubicBezTo>
                    <a:pt x="109" y="114"/>
                    <a:pt x="111" y="116"/>
                    <a:pt x="110" y="115"/>
                  </a:cubicBezTo>
                  <a:close/>
                  <a:moveTo>
                    <a:pt x="108" y="108"/>
                  </a:moveTo>
                  <a:cubicBezTo>
                    <a:pt x="109" y="109"/>
                    <a:pt x="107" y="107"/>
                    <a:pt x="108" y="108"/>
                  </a:cubicBezTo>
                  <a:close/>
                  <a:moveTo>
                    <a:pt x="108" y="119"/>
                  </a:moveTo>
                  <a:cubicBezTo>
                    <a:pt x="107" y="118"/>
                    <a:pt x="109" y="120"/>
                    <a:pt x="108" y="119"/>
                  </a:cubicBezTo>
                  <a:close/>
                  <a:moveTo>
                    <a:pt x="90" y="120"/>
                  </a:moveTo>
                  <a:cubicBezTo>
                    <a:pt x="90" y="120"/>
                    <a:pt x="91" y="122"/>
                    <a:pt x="90" y="120"/>
                  </a:cubicBezTo>
                  <a:close/>
                  <a:moveTo>
                    <a:pt x="89" y="126"/>
                  </a:moveTo>
                  <a:cubicBezTo>
                    <a:pt x="90" y="127"/>
                    <a:pt x="88" y="125"/>
                    <a:pt x="89" y="126"/>
                  </a:cubicBezTo>
                  <a:close/>
                  <a:moveTo>
                    <a:pt x="87" y="129"/>
                  </a:moveTo>
                  <a:cubicBezTo>
                    <a:pt x="86" y="129"/>
                    <a:pt x="88" y="131"/>
                    <a:pt x="87" y="129"/>
                  </a:cubicBezTo>
                  <a:close/>
                  <a:moveTo>
                    <a:pt x="85" y="133"/>
                  </a:moveTo>
                  <a:cubicBezTo>
                    <a:pt x="86" y="134"/>
                    <a:pt x="84" y="132"/>
                    <a:pt x="85" y="133"/>
                  </a:cubicBezTo>
                  <a:close/>
                  <a:moveTo>
                    <a:pt x="90" y="154"/>
                  </a:moveTo>
                  <a:cubicBezTo>
                    <a:pt x="92" y="147"/>
                    <a:pt x="92" y="161"/>
                    <a:pt x="90" y="154"/>
                  </a:cubicBezTo>
                  <a:close/>
                  <a:moveTo>
                    <a:pt x="99" y="149"/>
                  </a:moveTo>
                  <a:cubicBezTo>
                    <a:pt x="94" y="147"/>
                    <a:pt x="101" y="143"/>
                    <a:pt x="99" y="138"/>
                  </a:cubicBezTo>
                  <a:cubicBezTo>
                    <a:pt x="97" y="138"/>
                    <a:pt x="98" y="141"/>
                    <a:pt x="96" y="142"/>
                  </a:cubicBezTo>
                  <a:cubicBezTo>
                    <a:pt x="97" y="147"/>
                    <a:pt x="93" y="146"/>
                    <a:pt x="94" y="151"/>
                  </a:cubicBezTo>
                  <a:cubicBezTo>
                    <a:pt x="92" y="150"/>
                    <a:pt x="92" y="149"/>
                    <a:pt x="92" y="147"/>
                  </a:cubicBezTo>
                  <a:cubicBezTo>
                    <a:pt x="89" y="150"/>
                    <a:pt x="87" y="155"/>
                    <a:pt x="87" y="161"/>
                  </a:cubicBezTo>
                  <a:cubicBezTo>
                    <a:pt x="81" y="146"/>
                    <a:pt x="96" y="127"/>
                    <a:pt x="94" y="115"/>
                  </a:cubicBezTo>
                  <a:cubicBezTo>
                    <a:pt x="94" y="117"/>
                    <a:pt x="91" y="116"/>
                    <a:pt x="94" y="115"/>
                  </a:cubicBezTo>
                  <a:cubicBezTo>
                    <a:pt x="101" y="112"/>
                    <a:pt x="99" y="100"/>
                    <a:pt x="108" y="97"/>
                  </a:cubicBezTo>
                  <a:cubicBezTo>
                    <a:pt x="107" y="110"/>
                    <a:pt x="100" y="117"/>
                    <a:pt x="97" y="129"/>
                  </a:cubicBezTo>
                  <a:cubicBezTo>
                    <a:pt x="101" y="129"/>
                    <a:pt x="99" y="123"/>
                    <a:pt x="103" y="122"/>
                  </a:cubicBezTo>
                  <a:cubicBezTo>
                    <a:pt x="102" y="119"/>
                    <a:pt x="105" y="118"/>
                    <a:pt x="104" y="122"/>
                  </a:cubicBezTo>
                  <a:cubicBezTo>
                    <a:pt x="107" y="122"/>
                    <a:pt x="107" y="120"/>
                    <a:pt x="110" y="122"/>
                  </a:cubicBezTo>
                  <a:cubicBezTo>
                    <a:pt x="104" y="129"/>
                    <a:pt x="105" y="142"/>
                    <a:pt x="99" y="149"/>
                  </a:cubicBezTo>
                  <a:close/>
                  <a:moveTo>
                    <a:pt x="106" y="112"/>
                  </a:moveTo>
                  <a:cubicBezTo>
                    <a:pt x="108" y="105"/>
                    <a:pt x="108" y="119"/>
                    <a:pt x="106" y="112"/>
                  </a:cubicBezTo>
                  <a:close/>
                  <a:moveTo>
                    <a:pt x="104" y="117"/>
                  </a:moveTo>
                  <a:cubicBezTo>
                    <a:pt x="104" y="116"/>
                    <a:pt x="106" y="118"/>
                    <a:pt x="104" y="117"/>
                  </a:cubicBezTo>
                  <a:close/>
                  <a:moveTo>
                    <a:pt x="115" y="135"/>
                  </a:moveTo>
                  <a:cubicBezTo>
                    <a:pt x="110" y="148"/>
                    <a:pt x="105" y="161"/>
                    <a:pt x="101" y="175"/>
                  </a:cubicBezTo>
                  <a:cubicBezTo>
                    <a:pt x="100" y="154"/>
                    <a:pt x="110" y="127"/>
                    <a:pt x="119" y="110"/>
                  </a:cubicBezTo>
                  <a:cubicBezTo>
                    <a:pt x="119" y="110"/>
                    <a:pt x="120" y="110"/>
                    <a:pt x="120" y="110"/>
                  </a:cubicBezTo>
                  <a:cubicBezTo>
                    <a:pt x="119" y="103"/>
                    <a:pt x="126" y="110"/>
                    <a:pt x="120" y="110"/>
                  </a:cubicBezTo>
                  <a:cubicBezTo>
                    <a:pt x="116" y="120"/>
                    <a:pt x="121" y="129"/>
                    <a:pt x="115" y="135"/>
                  </a:cubicBezTo>
                  <a:cubicBezTo>
                    <a:pt x="117" y="134"/>
                    <a:pt x="116" y="137"/>
                    <a:pt x="115" y="135"/>
                  </a:cubicBezTo>
                  <a:close/>
                  <a:moveTo>
                    <a:pt x="124" y="154"/>
                  </a:moveTo>
                  <a:cubicBezTo>
                    <a:pt x="125" y="155"/>
                    <a:pt x="123" y="153"/>
                    <a:pt x="124" y="154"/>
                  </a:cubicBezTo>
                  <a:close/>
                  <a:moveTo>
                    <a:pt x="133" y="112"/>
                  </a:moveTo>
                  <a:cubicBezTo>
                    <a:pt x="131" y="124"/>
                    <a:pt x="127" y="134"/>
                    <a:pt x="126" y="142"/>
                  </a:cubicBezTo>
                  <a:cubicBezTo>
                    <a:pt x="131" y="142"/>
                    <a:pt x="124" y="149"/>
                    <a:pt x="126" y="142"/>
                  </a:cubicBezTo>
                  <a:cubicBezTo>
                    <a:pt x="123" y="142"/>
                    <a:pt x="123" y="144"/>
                    <a:pt x="120" y="144"/>
                  </a:cubicBezTo>
                  <a:cubicBezTo>
                    <a:pt x="121" y="148"/>
                    <a:pt x="123" y="150"/>
                    <a:pt x="119" y="152"/>
                  </a:cubicBezTo>
                  <a:cubicBezTo>
                    <a:pt x="119" y="153"/>
                    <a:pt x="118" y="154"/>
                    <a:pt x="117" y="154"/>
                  </a:cubicBezTo>
                  <a:cubicBezTo>
                    <a:pt x="117" y="156"/>
                    <a:pt x="114" y="155"/>
                    <a:pt x="117" y="154"/>
                  </a:cubicBezTo>
                  <a:cubicBezTo>
                    <a:pt x="117" y="153"/>
                    <a:pt x="117" y="152"/>
                    <a:pt x="119" y="152"/>
                  </a:cubicBezTo>
                  <a:cubicBezTo>
                    <a:pt x="120" y="150"/>
                    <a:pt x="117" y="143"/>
                    <a:pt x="120" y="144"/>
                  </a:cubicBezTo>
                  <a:cubicBezTo>
                    <a:pt x="123" y="133"/>
                    <a:pt x="124" y="131"/>
                    <a:pt x="124" y="120"/>
                  </a:cubicBezTo>
                  <a:cubicBezTo>
                    <a:pt x="132" y="123"/>
                    <a:pt x="128" y="114"/>
                    <a:pt x="131" y="112"/>
                  </a:cubicBezTo>
                  <a:cubicBezTo>
                    <a:pt x="132" y="112"/>
                    <a:pt x="132" y="112"/>
                    <a:pt x="133" y="112"/>
                  </a:cubicBezTo>
                  <a:cubicBezTo>
                    <a:pt x="133" y="109"/>
                    <a:pt x="135" y="111"/>
                    <a:pt x="133" y="112"/>
                  </a:cubicBezTo>
                  <a:close/>
                  <a:moveTo>
                    <a:pt x="136" y="154"/>
                  </a:moveTo>
                  <a:cubicBezTo>
                    <a:pt x="138" y="162"/>
                    <a:pt x="131" y="155"/>
                    <a:pt x="136" y="154"/>
                  </a:cubicBezTo>
                  <a:cubicBezTo>
                    <a:pt x="139" y="140"/>
                    <a:pt x="137" y="131"/>
                    <a:pt x="147" y="122"/>
                  </a:cubicBezTo>
                  <a:cubicBezTo>
                    <a:pt x="143" y="133"/>
                    <a:pt x="142" y="146"/>
                    <a:pt x="136" y="154"/>
                  </a:cubicBezTo>
                  <a:close/>
                  <a:moveTo>
                    <a:pt x="151" y="133"/>
                  </a:moveTo>
                  <a:cubicBezTo>
                    <a:pt x="152" y="142"/>
                    <a:pt x="145" y="135"/>
                    <a:pt x="151" y="133"/>
                  </a:cubicBezTo>
                  <a:cubicBezTo>
                    <a:pt x="149" y="126"/>
                    <a:pt x="156" y="133"/>
                    <a:pt x="151" y="133"/>
                  </a:cubicBezTo>
                  <a:close/>
                  <a:moveTo>
                    <a:pt x="172" y="135"/>
                  </a:moveTo>
                  <a:cubicBezTo>
                    <a:pt x="174" y="128"/>
                    <a:pt x="174" y="142"/>
                    <a:pt x="172" y="135"/>
                  </a:cubicBezTo>
                  <a:close/>
                  <a:moveTo>
                    <a:pt x="223" y="154"/>
                  </a:moveTo>
                  <a:cubicBezTo>
                    <a:pt x="222" y="165"/>
                    <a:pt x="224" y="147"/>
                    <a:pt x="223" y="154"/>
                  </a:cubicBezTo>
                  <a:close/>
                  <a:moveTo>
                    <a:pt x="267" y="37"/>
                  </a:moveTo>
                  <a:cubicBezTo>
                    <a:pt x="270" y="37"/>
                    <a:pt x="269" y="40"/>
                    <a:pt x="267" y="37"/>
                  </a:cubicBezTo>
                  <a:cubicBezTo>
                    <a:pt x="265" y="37"/>
                    <a:pt x="266" y="35"/>
                    <a:pt x="267" y="37"/>
                  </a:cubicBezTo>
                  <a:close/>
                  <a:moveTo>
                    <a:pt x="266" y="67"/>
                  </a:moveTo>
                  <a:cubicBezTo>
                    <a:pt x="268" y="67"/>
                    <a:pt x="267" y="70"/>
                    <a:pt x="266" y="67"/>
                  </a:cubicBezTo>
                  <a:cubicBezTo>
                    <a:pt x="265" y="67"/>
                    <a:pt x="264" y="68"/>
                    <a:pt x="264" y="69"/>
                  </a:cubicBezTo>
                  <a:cubicBezTo>
                    <a:pt x="259" y="69"/>
                    <a:pt x="262" y="60"/>
                    <a:pt x="257" y="60"/>
                  </a:cubicBezTo>
                  <a:cubicBezTo>
                    <a:pt x="257" y="60"/>
                    <a:pt x="257" y="59"/>
                    <a:pt x="257" y="58"/>
                  </a:cubicBezTo>
                  <a:cubicBezTo>
                    <a:pt x="256" y="58"/>
                    <a:pt x="255" y="58"/>
                    <a:pt x="255" y="57"/>
                  </a:cubicBezTo>
                  <a:cubicBezTo>
                    <a:pt x="253" y="57"/>
                    <a:pt x="254" y="54"/>
                    <a:pt x="255" y="57"/>
                  </a:cubicBezTo>
                  <a:cubicBezTo>
                    <a:pt x="256" y="57"/>
                    <a:pt x="257" y="57"/>
                    <a:pt x="257" y="58"/>
                  </a:cubicBezTo>
                  <a:cubicBezTo>
                    <a:pt x="263" y="58"/>
                    <a:pt x="263" y="64"/>
                    <a:pt x="266" y="67"/>
                  </a:cubicBezTo>
                  <a:close/>
                  <a:moveTo>
                    <a:pt x="260" y="46"/>
                  </a:moveTo>
                  <a:cubicBezTo>
                    <a:pt x="262" y="47"/>
                    <a:pt x="260" y="45"/>
                    <a:pt x="260" y="46"/>
                  </a:cubicBezTo>
                  <a:close/>
                  <a:moveTo>
                    <a:pt x="225" y="170"/>
                  </a:moveTo>
                  <a:cubicBezTo>
                    <a:pt x="231" y="166"/>
                    <a:pt x="221" y="176"/>
                    <a:pt x="225" y="170"/>
                  </a:cubicBezTo>
                  <a:close/>
                  <a:moveTo>
                    <a:pt x="227" y="120"/>
                  </a:moveTo>
                  <a:cubicBezTo>
                    <a:pt x="226" y="120"/>
                    <a:pt x="228" y="122"/>
                    <a:pt x="227" y="120"/>
                  </a:cubicBezTo>
                  <a:close/>
                  <a:moveTo>
                    <a:pt x="225" y="32"/>
                  </a:moveTo>
                  <a:cubicBezTo>
                    <a:pt x="234" y="23"/>
                    <a:pt x="244" y="39"/>
                    <a:pt x="248" y="32"/>
                  </a:cubicBezTo>
                  <a:cubicBezTo>
                    <a:pt x="252" y="32"/>
                    <a:pt x="252" y="37"/>
                    <a:pt x="250" y="39"/>
                  </a:cubicBezTo>
                  <a:cubicBezTo>
                    <a:pt x="255" y="38"/>
                    <a:pt x="253" y="37"/>
                    <a:pt x="257" y="41"/>
                  </a:cubicBezTo>
                  <a:cubicBezTo>
                    <a:pt x="257" y="40"/>
                    <a:pt x="258" y="39"/>
                    <a:pt x="259" y="41"/>
                  </a:cubicBezTo>
                  <a:cubicBezTo>
                    <a:pt x="261" y="41"/>
                    <a:pt x="260" y="43"/>
                    <a:pt x="259" y="41"/>
                  </a:cubicBezTo>
                  <a:cubicBezTo>
                    <a:pt x="258" y="41"/>
                    <a:pt x="257" y="41"/>
                    <a:pt x="257" y="41"/>
                  </a:cubicBezTo>
                  <a:cubicBezTo>
                    <a:pt x="257" y="43"/>
                    <a:pt x="255" y="43"/>
                    <a:pt x="255" y="44"/>
                  </a:cubicBezTo>
                  <a:cubicBezTo>
                    <a:pt x="254" y="44"/>
                    <a:pt x="253" y="43"/>
                    <a:pt x="253" y="41"/>
                  </a:cubicBezTo>
                  <a:cubicBezTo>
                    <a:pt x="248" y="42"/>
                    <a:pt x="242" y="42"/>
                    <a:pt x="241" y="35"/>
                  </a:cubicBezTo>
                  <a:cubicBezTo>
                    <a:pt x="236" y="40"/>
                    <a:pt x="233" y="31"/>
                    <a:pt x="225" y="32"/>
                  </a:cubicBezTo>
                  <a:close/>
                  <a:moveTo>
                    <a:pt x="250" y="76"/>
                  </a:moveTo>
                  <a:cubicBezTo>
                    <a:pt x="251" y="77"/>
                    <a:pt x="249" y="75"/>
                    <a:pt x="250" y="76"/>
                  </a:cubicBezTo>
                  <a:close/>
                  <a:moveTo>
                    <a:pt x="244" y="71"/>
                  </a:moveTo>
                  <a:cubicBezTo>
                    <a:pt x="244" y="70"/>
                    <a:pt x="246" y="72"/>
                    <a:pt x="244" y="71"/>
                  </a:cubicBezTo>
                  <a:close/>
                  <a:moveTo>
                    <a:pt x="241" y="90"/>
                  </a:moveTo>
                  <a:cubicBezTo>
                    <a:pt x="239" y="91"/>
                    <a:pt x="240" y="88"/>
                    <a:pt x="241" y="90"/>
                  </a:cubicBezTo>
                  <a:cubicBezTo>
                    <a:pt x="243" y="90"/>
                    <a:pt x="242" y="93"/>
                    <a:pt x="241" y="90"/>
                  </a:cubicBezTo>
                  <a:close/>
                  <a:moveTo>
                    <a:pt x="239" y="82"/>
                  </a:moveTo>
                  <a:cubicBezTo>
                    <a:pt x="240" y="83"/>
                    <a:pt x="238" y="81"/>
                    <a:pt x="239" y="82"/>
                  </a:cubicBezTo>
                  <a:close/>
                  <a:moveTo>
                    <a:pt x="228" y="103"/>
                  </a:moveTo>
                  <a:cubicBezTo>
                    <a:pt x="231" y="103"/>
                    <a:pt x="230" y="106"/>
                    <a:pt x="232" y="106"/>
                  </a:cubicBezTo>
                  <a:cubicBezTo>
                    <a:pt x="232" y="104"/>
                    <a:pt x="235" y="105"/>
                    <a:pt x="232" y="106"/>
                  </a:cubicBezTo>
                  <a:cubicBezTo>
                    <a:pt x="232" y="108"/>
                    <a:pt x="232" y="110"/>
                    <a:pt x="232" y="112"/>
                  </a:cubicBezTo>
                  <a:cubicBezTo>
                    <a:pt x="233" y="111"/>
                    <a:pt x="234" y="110"/>
                    <a:pt x="234" y="108"/>
                  </a:cubicBezTo>
                  <a:cubicBezTo>
                    <a:pt x="242" y="115"/>
                    <a:pt x="240" y="121"/>
                    <a:pt x="241" y="135"/>
                  </a:cubicBezTo>
                  <a:cubicBezTo>
                    <a:pt x="235" y="128"/>
                    <a:pt x="226" y="116"/>
                    <a:pt x="228" y="103"/>
                  </a:cubicBezTo>
                  <a:close/>
                  <a:moveTo>
                    <a:pt x="241" y="220"/>
                  </a:moveTo>
                  <a:cubicBezTo>
                    <a:pt x="239" y="225"/>
                    <a:pt x="231" y="218"/>
                    <a:pt x="241" y="220"/>
                  </a:cubicBezTo>
                  <a:cubicBezTo>
                    <a:pt x="241" y="212"/>
                    <a:pt x="248" y="219"/>
                    <a:pt x="241" y="220"/>
                  </a:cubicBezTo>
                  <a:close/>
                  <a:moveTo>
                    <a:pt x="255" y="106"/>
                  </a:moveTo>
                  <a:cubicBezTo>
                    <a:pt x="256" y="107"/>
                    <a:pt x="254" y="106"/>
                    <a:pt x="255" y="106"/>
                  </a:cubicBezTo>
                  <a:close/>
                  <a:moveTo>
                    <a:pt x="260" y="106"/>
                  </a:moveTo>
                  <a:cubicBezTo>
                    <a:pt x="262" y="107"/>
                    <a:pt x="260" y="106"/>
                    <a:pt x="260" y="106"/>
                  </a:cubicBezTo>
                  <a:close/>
                  <a:moveTo>
                    <a:pt x="260" y="101"/>
                  </a:moveTo>
                  <a:cubicBezTo>
                    <a:pt x="260" y="102"/>
                    <a:pt x="259" y="103"/>
                    <a:pt x="259" y="101"/>
                  </a:cubicBezTo>
                  <a:cubicBezTo>
                    <a:pt x="257" y="98"/>
                    <a:pt x="253" y="97"/>
                    <a:pt x="253" y="92"/>
                  </a:cubicBezTo>
                  <a:cubicBezTo>
                    <a:pt x="253" y="102"/>
                    <a:pt x="254" y="107"/>
                    <a:pt x="248" y="120"/>
                  </a:cubicBezTo>
                  <a:cubicBezTo>
                    <a:pt x="238" y="116"/>
                    <a:pt x="236" y="104"/>
                    <a:pt x="239" y="96"/>
                  </a:cubicBezTo>
                  <a:cubicBezTo>
                    <a:pt x="234" y="95"/>
                    <a:pt x="241" y="88"/>
                    <a:pt x="239" y="96"/>
                  </a:cubicBezTo>
                  <a:cubicBezTo>
                    <a:pt x="241" y="96"/>
                    <a:pt x="241" y="97"/>
                    <a:pt x="243" y="97"/>
                  </a:cubicBezTo>
                  <a:cubicBezTo>
                    <a:pt x="242" y="90"/>
                    <a:pt x="245" y="97"/>
                    <a:pt x="248" y="97"/>
                  </a:cubicBezTo>
                  <a:cubicBezTo>
                    <a:pt x="248" y="92"/>
                    <a:pt x="244" y="92"/>
                    <a:pt x="244" y="87"/>
                  </a:cubicBezTo>
                  <a:cubicBezTo>
                    <a:pt x="242" y="87"/>
                    <a:pt x="243" y="84"/>
                    <a:pt x="244" y="87"/>
                  </a:cubicBezTo>
                  <a:cubicBezTo>
                    <a:pt x="246" y="87"/>
                    <a:pt x="247" y="88"/>
                    <a:pt x="248" y="89"/>
                  </a:cubicBezTo>
                  <a:cubicBezTo>
                    <a:pt x="249" y="84"/>
                    <a:pt x="245" y="84"/>
                    <a:pt x="246" y="80"/>
                  </a:cubicBezTo>
                  <a:cubicBezTo>
                    <a:pt x="244" y="80"/>
                    <a:pt x="245" y="77"/>
                    <a:pt x="246" y="80"/>
                  </a:cubicBezTo>
                  <a:cubicBezTo>
                    <a:pt x="250" y="80"/>
                    <a:pt x="248" y="85"/>
                    <a:pt x="253" y="83"/>
                  </a:cubicBezTo>
                  <a:cubicBezTo>
                    <a:pt x="256" y="83"/>
                    <a:pt x="254" y="80"/>
                    <a:pt x="252" y="80"/>
                  </a:cubicBezTo>
                  <a:cubicBezTo>
                    <a:pt x="257" y="78"/>
                    <a:pt x="265" y="89"/>
                    <a:pt x="266" y="97"/>
                  </a:cubicBezTo>
                  <a:cubicBezTo>
                    <a:pt x="268" y="97"/>
                    <a:pt x="267" y="100"/>
                    <a:pt x="266" y="97"/>
                  </a:cubicBezTo>
                  <a:cubicBezTo>
                    <a:pt x="263" y="98"/>
                    <a:pt x="264" y="102"/>
                    <a:pt x="260" y="101"/>
                  </a:cubicBezTo>
                  <a:close/>
                  <a:moveTo>
                    <a:pt x="266" y="198"/>
                  </a:moveTo>
                  <a:cubicBezTo>
                    <a:pt x="264" y="199"/>
                    <a:pt x="265" y="196"/>
                    <a:pt x="266" y="198"/>
                  </a:cubicBezTo>
                  <a:cubicBezTo>
                    <a:pt x="270" y="198"/>
                    <a:pt x="268" y="204"/>
                    <a:pt x="271" y="204"/>
                  </a:cubicBezTo>
                  <a:cubicBezTo>
                    <a:pt x="269" y="209"/>
                    <a:pt x="264" y="203"/>
                    <a:pt x="266" y="198"/>
                  </a:cubicBezTo>
                  <a:close/>
                  <a:moveTo>
                    <a:pt x="269" y="89"/>
                  </a:moveTo>
                  <a:cubicBezTo>
                    <a:pt x="268" y="88"/>
                    <a:pt x="267" y="87"/>
                    <a:pt x="267" y="85"/>
                  </a:cubicBezTo>
                  <a:cubicBezTo>
                    <a:pt x="260" y="81"/>
                    <a:pt x="256" y="74"/>
                    <a:pt x="252" y="67"/>
                  </a:cubicBezTo>
                  <a:cubicBezTo>
                    <a:pt x="256" y="62"/>
                    <a:pt x="262" y="71"/>
                    <a:pt x="264" y="74"/>
                  </a:cubicBezTo>
                  <a:cubicBezTo>
                    <a:pt x="267" y="70"/>
                    <a:pt x="270" y="77"/>
                    <a:pt x="264" y="76"/>
                  </a:cubicBezTo>
                  <a:cubicBezTo>
                    <a:pt x="265" y="80"/>
                    <a:pt x="268" y="81"/>
                    <a:pt x="267" y="85"/>
                  </a:cubicBezTo>
                  <a:cubicBezTo>
                    <a:pt x="269" y="85"/>
                    <a:pt x="270" y="87"/>
                    <a:pt x="269" y="89"/>
                  </a:cubicBezTo>
                  <a:cubicBezTo>
                    <a:pt x="276" y="89"/>
                    <a:pt x="269" y="96"/>
                    <a:pt x="269" y="89"/>
                  </a:cubicBezTo>
                  <a:close/>
                  <a:moveTo>
                    <a:pt x="211" y="356"/>
                  </a:moveTo>
                  <a:cubicBezTo>
                    <a:pt x="203" y="369"/>
                    <a:pt x="181" y="359"/>
                    <a:pt x="170" y="361"/>
                  </a:cubicBezTo>
                  <a:cubicBezTo>
                    <a:pt x="180" y="353"/>
                    <a:pt x="196" y="355"/>
                    <a:pt x="211" y="356"/>
                  </a:cubicBezTo>
                  <a:close/>
                  <a:moveTo>
                    <a:pt x="220" y="379"/>
                  </a:moveTo>
                  <a:cubicBezTo>
                    <a:pt x="221" y="379"/>
                    <a:pt x="222" y="379"/>
                    <a:pt x="223" y="379"/>
                  </a:cubicBezTo>
                  <a:cubicBezTo>
                    <a:pt x="224" y="374"/>
                    <a:pt x="231" y="381"/>
                    <a:pt x="223" y="379"/>
                  </a:cubicBezTo>
                  <a:cubicBezTo>
                    <a:pt x="215" y="388"/>
                    <a:pt x="198" y="388"/>
                    <a:pt x="181" y="388"/>
                  </a:cubicBezTo>
                  <a:cubicBezTo>
                    <a:pt x="180" y="386"/>
                    <a:pt x="179" y="385"/>
                    <a:pt x="181" y="383"/>
                  </a:cubicBezTo>
                  <a:cubicBezTo>
                    <a:pt x="170" y="388"/>
                    <a:pt x="180" y="379"/>
                    <a:pt x="170" y="379"/>
                  </a:cubicBezTo>
                  <a:cubicBezTo>
                    <a:pt x="170" y="375"/>
                    <a:pt x="170" y="371"/>
                    <a:pt x="172" y="369"/>
                  </a:cubicBezTo>
                  <a:cubicBezTo>
                    <a:pt x="189" y="381"/>
                    <a:pt x="215" y="365"/>
                    <a:pt x="230" y="369"/>
                  </a:cubicBezTo>
                  <a:cubicBezTo>
                    <a:pt x="229" y="374"/>
                    <a:pt x="222" y="374"/>
                    <a:pt x="220" y="379"/>
                  </a:cubicBezTo>
                  <a:close/>
                  <a:moveTo>
                    <a:pt x="232" y="365"/>
                  </a:moveTo>
                  <a:cubicBezTo>
                    <a:pt x="236" y="358"/>
                    <a:pt x="235" y="371"/>
                    <a:pt x="232" y="365"/>
                  </a:cubicBezTo>
                  <a:close/>
                  <a:moveTo>
                    <a:pt x="319" y="245"/>
                  </a:moveTo>
                  <a:cubicBezTo>
                    <a:pt x="318" y="244"/>
                    <a:pt x="320" y="246"/>
                    <a:pt x="319" y="245"/>
                  </a:cubicBezTo>
                  <a:close/>
                  <a:moveTo>
                    <a:pt x="324" y="307"/>
                  </a:moveTo>
                  <a:cubicBezTo>
                    <a:pt x="316" y="292"/>
                    <a:pt x="320" y="265"/>
                    <a:pt x="321" y="246"/>
                  </a:cubicBezTo>
                  <a:cubicBezTo>
                    <a:pt x="329" y="262"/>
                    <a:pt x="329" y="292"/>
                    <a:pt x="324" y="30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9"/>
            <p:cNvSpPr>
              <a:spLocks/>
            </p:cNvSpPr>
            <p:nvPr/>
          </p:nvSpPr>
          <p:spPr bwMode="auto">
            <a:xfrm>
              <a:off x="112016649" y="105418567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0"/>
            <p:cNvSpPr>
              <a:spLocks/>
            </p:cNvSpPr>
            <p:nvPr/>
          </p:nvSpPr>
          <p:spPr bwMode="auto">
            <a:xfrm>
              <a:off x="111943344" y="105507808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1"/>
            <p:cNvSpPr>
              <a:spLocks/>
            </p:cNvSpPr>
            <p:nvPr/>
          </p:nvSpPr>
          <p:spPr bwMode="auto">
            <a:xfrm>
              <a:off x="111847728" y="105549241"/>
              <a:ext cx="6374" cy="6375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2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>
              <a:off x="112488353" y="105549241"/>
              <a:ext cx="6375" cy="63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0 h 2"/>
                <a:gd name="T4" fmla="*/ 2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1"/>
                    <a:pt x="2" y="0"/>
                  </a:cubicBezTo>
                  <a:cubicBezTo>
                    <a:pt x="0" y="1"/>
                    <a:pt x="1" y="2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3"/>
            <p:cNvSpPr>
              <a:spLocks/>
            </p:cNvSpPr>
            <p:nvPr/>
          </p:nvSpPr>
          <p:spPr bwMode="auto">
            <a:xfrm>
              <a:off x="111822230" y="105561990"/>
              <a:ext cx="22311" cy="22311"/>
            </a:xfrm>
            <a:custGeom>
              <a:avLst/>
              <a:gdLst>
                <a:gd name="T0" fmla="*/ 2 w 7"/>
                <a:gd name="T1" fmla="*/ 7 h 7"/>
                <a:gd name="T2" fmla="*/ 2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2" y="7"/>
                  </a:moveTo>
                  <a:cubicBezTo>
                    <a:pt x="7" y="7"/>
                    <a:pt x="0" y="0"/>
                    <a:pt x="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4"/>
            <p:cNvSpPr>
              <a:spLocks/>
            </p:cNvSpPr>
            <p:nvPr/>
          </p:nvSpPr>
          <p:spPr bwMode="auto">
            <a:xfrm>
              <a:off x="111815856" y="105584301"/>
              <a:ext cx="12749" cy="15935"/>
            </a:xfrm>
            <a:custGeom>
              <a:avLst/>
              <a:gdLst>
                <a:gd name="T0" fmla="*/ 4 w 4"/>
                <a:gd name="T1" fmla="*/ 0 h 5"/>
                <a:gd name="T2" fmla="*/ 2 w 4"/>
                <a:gd name="T3" fmla="*/ 0 h 5"/>
                <a:gd name="T4" fmla="*/ 0 w 4"/>
                <a:gd name="T5" fmla="*/ 5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2" y="5"/>
                    <a:pt x="4" y="3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5"/>
            <p:cNvSpPr>
              <a:spLocks/>
            </p:cNvSpPr>
            <p:nvPr/>
          </p:nvSpPr>
          <p:spPr bwMode="auto">
            <a:xfrm>
              <a:off x="111812669" y="105600236"/>
              <a:ext cx="3187" cy="637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6"/>
            <p:cNvSpPr>
              <a:spLocks/>
            </p:cNvSpPr>
            <p:nvPr/>
          </p:nvSpPr>
          <p:spPr bwMode="auto">
            <a:xfrm>
              <a:off x="111806295" y="105606611"/>
              <a:ext cx="6374" cy="12749"/>
            </a:xfrm>
            <a:custGeom>
              <a:avLst/>
              <a:gdLst>
                <a:gd name="T0" fmla="*/ 2 w 2"/>
                <a:gd name="T1" fmla="*/ 0 h 4"/>
                <a:gd name="T2" fmla="*/ 0 w 2"/>
                <a:gd name="T3" fmla="*/ 4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cubicBezTo>
                    <a:pt x="0" y="0"/>
                    <a:pt x="0" y="2"/>
                    <a:pt x="0" y="4"/>
                  </a:cubicBezTo>
                  <a:cubicBezTo>
                    <a:pt x="1" y="4"/>
                    <a:pt x="1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7"/>
            <p:cNvSpPr>
              <a:spLocks/>
            </p:cNvSpPr>
            <p:nvPr/>
          </p:nvSpPr>
          <p:spPr bwMode="auto">
            <a:xfrm>
              <a:off x="111952905" y="105606611"/>
              <a:ext cx="9562" cy="6374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0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2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8"/>
            <p:cNvSpPr>
              <a:spLocks/>
            </p:cNvSpPr>
            <p:nvPr/>
          </p:nvSpPr>
          <p:spPr bwMode="auto">
            <a:xfrm>
              <a:off x="111787171" y="105619360"/>
              <a:ext cx="19124" cy="2231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7 h 7"/>
                <a:gd name="T4" fmla="*/ 6 w 6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">
                  <a:moveTo>
                    <a:pt x="6" y="0"/>
                  </a:moveTo>
                  <a:cubicBezTo>
                    <a:pt x="2" y="0"/>
                    <a:pt x="2" y="4"/>
                    <a:pt x="0" y="7"/>
                  </a:cubicBezTo>
                  <a:cubicBezTo>
                    <a:pt x="5" y="7"/>
                    <a:pt x="5" y="3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9"/>
            <p:cNvSpPr>
              <a:spLocks/>
            </p:cNvSpPr>
            <p:nvPr/>
          </p:nvSpPr>
          <p:spPr bwMode="auto">
            <a:xfrm>
              <a:off x="112427797" y="105622547"/>
              <a:ext cx="6374" cy="9561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3"/>
                    <a:pt x="2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0"/>
            <p:cNvSpPr>
              <a:spLocks/>
            </p:cNvSpPr>
            <p:nvPr/>
          </p:nvSpPr>
          <p:spPr bwMode="auto">
            <a:xfrm>
              <a:off x="111905097" y="105625734"/>
              <a:ext cx="6375" cy="9562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1"/>
            <p:cNvSpPr>
              <a:spLocks/>
            </p:cNvSpPr>
            <p:nvPr/>
          </p:nvSpPr>
          <p:spPr bwMode="auto">
            <a:xfrm>
              <a:off x="112478792" y="105628921"/>
              <a:ext cx="3187" cy="63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2"/>
            <p:cNvSpPr>
              <a:spLocks/>
            </p:cNvSpPr>
            <p:nvPr/>
          </p:nvSpPr>
          <p:spPr bwMode="auto">
            <a:xfrm>
              <a:off x="111885974" y="105641670"/>
              <a:ext cx="22311" cy="31872"/>
            </a:xfrm>
            <a:custGeom>
              <a:avLst/>
              <a:gdLst>
                <a:gd name="T0" fmla="*/ 7 w 7"/>
                <a:gd name="T1" fmla="*/ 0 h 10"/>
                <a:gd name="T2" fmla="*/ 0 w 7"/>
                <a:gd name="T3" fmla="*/ 10 h 10"/>
                <a:gd name="T4" fmla="*/ 7 w 7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0">
                  <a:moveTo>
                    <a:pt x="7" y="0"/>
                  </a:moveTo>
                  <a:cubicBezTo>
                    <a:pt x="2" y="1"/>
                    <a:pt x="0" y="5"/>
                    <a:pt x="0" y="10"/>
                  </a:cubicBezTo>
                  <a:cubicBezTo>
                    <a:pt x="4" y="9"/>
                    <a:pt x="4" y="3"/>
                    <a:pt x="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3"/>
            <p:cNvSpPr>
              <a:spLocks/>
            </p:cNvSpPr>
            <p:nvPr/>
          </p:nvSpPr>
          <p:spPr bwMode="auto">
            <a:xfrm>
              <a:off x="111780797" y="105654419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4"/>
            <p:cNvSpPr>
              <a:spLocks/>
            </p:cNvSpPr>
            <p:nvPr/>
          </p:nvSpPr>
          <p:spPr bwMode="auto">
            <a:xfrm>
              <a:off x="111796733" y="105660793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5"/>
            <p:cNvSpPr>
              <a:spLocks/>
            </p:cNvSpPr>
            <p:nvPr/>
          </p:nvSpPr>
          <p:spPr bwMode="auto">
            <a:xfrm>
              <a:off x="111780797" y="105670355"/>
              <a:ext cx="31872" cy="22310"/>
            </a:xfrm>
            <a:custGeom>
              <a:avLst/>
              <a:gdLst>
                <a:gd name="T0" fmla="*/ 4 w 10"/>
                <a:gd name="T1" fmla="*/ 7 h 7"/>
                <a:gd name="T2" fmla="*/ 4 w 10"/>
                <a:gd name="T3" fmla="*/ 0 h 7"/>
                <a:gd name="T4" fmla="*/ 4 w 10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4" y="7"/>
                  </a:moveTo>
                  <a:cubicBezTo>
                    <a:pt x="3" y="3"/>
                    <a:pt x="10" y="1"/>
                    <a:pt x="4" y="0"/>
                  </a:cubicBezTo>
                  <a:cubicBezTo>
                    <a:pt x="4" y="1"/>
                    <a:pt x="0" y="6"/>
                    <a:pt x="4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6"/>
            <p:cNvSpPr>
              <a:spLocks/>
            </p:cNvSpPr>
            <p:nvPr/>
          </p:nvSpPr>
          <p:spPr bwMode="auto">
            <a:xfrm>
              <a:off x="111764861" y="105673542"/>
              <a:ext cx="19123" cy="28685"/>
            </a:xfrm>
            <a:custGeom>
              <a:avLst/>
              <a:gdLst>
                <a:gd name="T0" fmla="*/ 6 w 6"/>
                <a:gd name="T1" fmla="*/ 0 h 9"/>
                <a:gd name="T2" fmla="*/ 0 w 6"/>
                <a:gd name="T3" fmla="*/ 7 h 9"/>
                <a:gd name="T4" fmla="*/ 6 w 6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cubicBezTo>
                    <a:pt x="1" y="0"/>
                    <a:pt x="1" y="4"/>
                    <a:pt x="0" y="7"/>
                  </a:cubicBezTo>
                  <a:cubicBezTo>
                    <a:pt x="6" y="9"/>
                    <a:pt x="3" y="2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>
              <a:off x="111854102" y="105683103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8"/>
            <p:cNvSpPr>
              <a:spLocks/>
            </p:cNvSpPr>
            <p:nvPr/>
          </p:nvSpPr>
          <p:spPr bwMode="auto">
            <a:xfrm>
              <a:off x="112354491" y="105673542"/>
              <a:ext cx="6375" cy="44621"/>
            </a:xfrm>
            <a:custGeom>
              <a:avLst/>
              <a:gdLst>
                <a:gd name="T0" fmla="*/ 0 w 2"/>
                <a:gd name="T1" fmla="*/ 7 h 14"/>
                <a:gd name="T2" fmla="*/ 0 w 2"/>
                <a:gd name="T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4">
                  <a:moveTo>
                    <a:pt x="0" y="7"/>
                  </a:moveTo>
                  <a:cubicBezTo>
                    <a:pt x="2" y="14"/>
                    <a:pt x="2" y="0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111748925" y="105695852"/>
              <a:ext cx="22310" cy="25498"/>
            </a:xfrm>
            <a:custGeom>
              <a:avLst/>
              <a:gdLst>
                <a:gd name="T0" fmla="*/ 5 w 7"/>
                <a:gd name="T1" fmla="*/ 0 h 8"/>
                <a:gd name="T2" fmla="*/ 5 w 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0" y="1"/>
                    <a:pt x="7" y="8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0"/>
            <p:cNvSpPr>
              <a:spLocks/>
            </p:cNvSpPr>
            <p:nvPr/>
          </p:nvSpPr>
          <p:spPr bwMode="auto">
            <a:xfrm>
              <a:off x="112335368" y="105702227"/>
              <a:ext cx="3187" cy="31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>
              <a:off x="111981590" y="105702227"/>
              <a:ext cx="6374" cy="19123"/>
            </a:xfrm>
            <a:custGeom>
              <a:avLst/>
              <a:gdLst>
                <a:gd name="T0" fmla="*/ 1 w 2"/>
                <a:gd name="T1" fmla="*/ 0 h 6"/>
                <a:gd name="T2" fmla="*/ 0 w 2"/>
                <a:gd name="T3" fmla="*/ 0 h 6"/>
                <a:gd name="T4" fmla="*/ 0 w 2"/>
                <a:gd name="T5" fmla="*/ 6 h 6"/>
                <a:gd name="T6" fmla="*/ 1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2" y="5"/>
                    <a:pt x="1" y="2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2"/>
            <p:cNvSpPr>
              <a:spLocks/>
            </p:cNvSpPr>
            <p:nvPr/>
          </p:nvSpPr>
          <p:spPr bwMode="auto">
            <a:xfrm>
              <a:off x="111764861" y="105711788"/>
              <a:ext cx="9562" cy="9562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3" y="1"/>
                    <a:pt x="0" y="0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3"/>
            <p:cNvSpPr>
              <a:spLocks/>
            </p:cNvSpPr>
            <p:nvPr/>
          </p:nvSpPr>
          <p:spPr bwMode="auto">
            <a:xfrm>
              <a:off x="112277999" y="105714975"/>
              <a:ext cx="19123" cy="44621"/>
            </a:xfrm>
            <a:custGeom>
              <a:avLst/>
              <a:gdLst>
                <a:gd name="T0" fmla="*/ 2 w 6"/>
                <a:gd name="T1" fmla="*/ 14 h 14"/>
                <a:gd name="T2" fmla="*/ 4 w 6"/>
                <a:gd name="T3" fmla="*/ 0 h 14"/>
                <a:gd name="T4" fmla="*/ 2 w 6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4">
                  <a:moveTo>
                    <a:pt x="2" y="14"/>
                  </a:moveTo>
                  <a:cubicBezTo>
                    <a:pt x="6" y="13"/>
                    <a:pt x="3" y="4"/>
                    <a:pt x="4" y="0"/>
                  </a:cubicBezTo>
                  <a:cubicBezTo>
                    <a:pt x="0" y="1"/>
                    <a:pt x="3" y="10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4"/>
            <p:cNvSpPr>
              <a:spLocks/>
            </p:cNvSpPr>
            <p:nvPr/>
          </p:nvSpPr>
          <p:spPr bwMode="auto">
            <a:xfrm>
              <a:off x="111748925" y="105721350"/>
              <a:ext cx="22310" cy="22310"/>
            </a:xfrm>
            <a:custGeom>
              <a:avLst/>
              <a:gdLst>
                <a:gd name="T0" fmla="*/ 5 w 7"/>
                <a:gd name="T1" fmla="*/ 0 h 7"/>
                <a:gd name="T2" fmla="*/ 5 w 7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0" y="0"/>
                    <a:pt x="7" y="7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5"/>
            <p:cNvSpPr>
              <a:spLocks/>
            </p:cNvSpPr>
            <p:nvPr/>
          </p:nvSpPr>
          <p:spPr bwMode="auto">
            <a:xfrm>
              <a:off x="111806295" y="105724537"/>
              <a:ext cx="9561" cy="12749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0" y="0"/>
                    <a:pt x="0" y="2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3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>
              <a:off x="111972028" y="105727724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7"/>
            <p:cNvSpPr>
              <a:spLocks/>
            </p:cNvSpPr>
            <p:nvPr/>
          </p:nvSpPr>
          <p:spPr bwMode="auto">
            <a:xfrm>
              <a:off x="112242940" y="105721350"/>
              <a:ext cx="19123" cy="47808"/>
            </a:xfrm>
            <a:custGeom>
              <a:avLst/>
              <a:gdLst>
                <a:gd name="T0" fmla="*/ 5 w 6"/>
                <a:gd name="T1" fmla="*/ 8 h 15"/>
                <a:gd name="T2" fmla="*/ 1 w 6"/>
                <a:gd name="T3" fmla="*/ 1 h 15"/>
                <a:gd name="T4" fmla="*/ 5 w 6"/>
                <a:gd name="T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5">
                  <a:moveTo>
                    <a:pt x="5" y="8"/>
                  </a:moveTo>
                  <a:cubicBezTo>
                    <a:pt x="0" y="10"/>
                    <a:pt x="6" y="0"/>
                    <a:pt x="1" y="1"/>
                  </a:cubicBezTo>
                  <a:cubicBezTo>
                    <a:pt x="0" y="5"/>
                    <a:pt x="1" y="15"/>
                    <a:pt x="5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8"/>
            <p:cNvSpPr>
              <a:spLocks/>
            </p:cNvSpPr>
            <p:nvPr/>
          </p:nvSpPr>
          <p:spPr bwMode="auto">
            <a:xfrm>
              <a:off x="111889161" y="105734099"/>
              <a:ext cx="3188" cy="6374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9"/>
            <p:cNvSpPr>
              <a:spLocks/>
            </p:cNvSpPr>
            <p:nvPr/>
          </p:nvSpPr>
          <p:spPr bwMode="auto">
            <a:xfrm>
              <a:off x="111959280" y="105714975"/>
              <a:ext cx="6374" cy="44621"/>
            </a:xfrm>
            <a:custGeom>
              <a:avLst/>
              <a:gdLst>
                <a:gd name="T0" fmla="*/ 0 w 2"/>
                <a:gd name="T1" fmla="*/ 7 h 14"/>
                <a:gd name="T2" fmla="*/ 0 w 2"/>
                <a:gd name="T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4">
                  <a:moveTo>
                    <a:pt x="0" y="7"/>
                  </a:moveTo>
                  <a:cubicBezTo>
                    <a:pt x="2" y="14"/>
                    <a:pt x="2" y="0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0"/>
            <p:cNvSpPr>
              <a:spLocks/>
            </p:cNvSpPr>
            <p:nvPr/>
          </p:nvSpPr>
          <p:spPr bwMode="auto">
            <a:xfrm>
              <a:off x="111787171" y="105737286"/>
              <a:ext cx="25498" cy="28684"/>
            </a:xfrm>
            <a:custGeom>
              <a:avLst/>
              <a:gdLst>
                <a:gd name="T0" fmla="*/ 6 w 8"/>
                <a:gd name="T1" fmla="*/ 0 h 9"/>
                <a:gd name="T2" fmla="*/ 6 w 8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0" y="2"/>
                    <a:pt x="8" y="9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1"/>
            <p:cNvSpPr>
              <a:spLocks/>
            </p:cNvSpPr>
            <p:nvPr/>
          </p:nvSpPr>
          <p:spPr bwMode="auto">
            <a:xfrm>
              <a:off x="111870038" y="105740473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2"/>
            <p:cNvSpPr>
              <a:spLocks/>
            </p:cNvSpPr>
            <p:nvPr/>
          </p:nvSpPr>
          <p:spPr bwMode="auto">
            <a:xfrm>
              <a:off x="111787171" y="105740473"/>
              <a:ext cx="9562" cy="9561"/>
            </a:xfrm>
            <a:custGeom>
              <a:avLst/>
              <a:gdLst>
                <a:gd name="T0" fmla="*/ 0 w 3"/>
                <a:gd name="T1" fmla="*/ 1 h 3"/>
                <a:gd name="T2" fmla="*/ 0 w 3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2" y="3"/>
                    <a:pt x="3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3"/>
            <p:cNvSpPr>
              <a:spLocks/>
            </p:cNvSpPr>
            <p:nvPr/>
          </p:nvSpPr>
          <p:spPr bwMode="auto">
            <a:xfrm>
              <a:off x="111968841" y="105743660"/>
              <a:ext cx="6375" cy="9562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0" y="0"/>
                    <a:pt x="1" y="2"/>
                    <a:pt x="0" y="3"/>
                  </a:cubicBezTo>
                  <a:cubicBezTo>
                    <a:pt x="2" y="3"/>
                    <a:pt x="2" y="1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4"/>
            <p:cNvSpPr>
              <a:spLocks/>
            </p:cNvSpPr>
            <p:nvPr/>
          </p:nvSpPr>
          <p:spPr bwMode="auto">
            <a:xfrm>
              <a:off x="111866851" y="105753222"/>
              <a:ext cx="3187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5"/>
            <p:cNvSpPr>
              <a:spLocks/>
            </p:cNvSpPr>
            <p:nvPr/>
          </p:nvSpPr>
          <p:spPr bwMode="auto">
            <a:xfrm>
              <a:off x="111946531" y="105753222"/>
              <a:ext cx="12749" cy="22310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4 h 7"/>
                <a:gd name="T4" fmla="*/ 4 w 4"/>
                <a:gd name="T5" fmla="*/ 0 h 7"/>
                <a:gd name="T6" fmla="*/ 0 w 4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cubicBezTo>
                    <a:pt x="2" y="7"/>
                    <a:pt x="1" y="4"/>
                    <a:pt x="4" y="4"/>
                  </a:cubicBezTo>
                  <a:cubicBezTo>
                    <a:pt x="4" y="3"/>
                    <a:pt x="4" y="1"/>
                    <a:pt x="4" y="0"/>
                  </a:cubicBezTo>
                  <a:cubicBezTo>
                    <a:pt x="0" y="1"/>
                    <a:pt x="0" y="3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6"/>
            <p:cNvSpPr>
              <a:spLocks/>
            </p:cNvSpPr>
            <p:nvPr/>
          </p:nvSpPr>
          <p:spPr bwMode="auto">
            <a:xfrm>
              <a:off x="111790359" y="105762783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7"/>
            <p:cNvSpPr>
              <a:spLocks/>
            </p:cNvSpPr>
            <p:nvPr/>
          </p:nvSpPr>
          <p:spPr bwMode="auto">
            <a:xfrm>
              <a:off x="111876413" y="105775532"/>
              <a:ext cx="6374" cy="3187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2" y="1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8"/>
            <p:cNvSpPr>
              <a:spLocks/>
            </p:cNvSpPr>
            <p:nvPr/>
          </p:nvSpPr>
          <p:spPr bwMode="auto">
            <a:xfrm>
              <a:off x="112284373" y="105775532"/>
              <a:ext cx="12749" cy="12749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1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9"/>
            <p:cNvSpPr>
              <a:spLocks/>
            </p:cNvSpPr>
            <p:nvPr/>
          </p:nvSpPr>
          <p:spPr bwMode="auto">
            <a:xfrm>
              <a:off x="111870038" y="105785094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>
              <a:off x="112316245" y="105785094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1"/>
            <p:cNvSpPr>
              <a:spLocks/>
            </p:cNvSpPr>
            <p:nvPr/>
          </p:nvSpPr>
          <p:spPr bwMode="auto">
            <a:xfrm>
              <a:off x="111863664" y="105781906"/>
              <a:ext cx="22310" cy="22311"/>
            </a:xfrm>
            <a:custGeom>
              <a:avLst/>
              <a:gdLst>
                <a:gd name="T0" fmla="*/ 1 w 7"/>
                <a:gd name="T1" fmla="*/ 7 h 7"/>
                <a:gd name="T2" fmla="*/ 1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cubicBezTo>
                    <a:pt x="7" y="7"/>
                    <a:pt x="0" y="0"/>
                    <a:pt x="1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2"/>
            <p:cNvSpPr>
              <a:spLocks/>
            </p:cNvSpPr>
            <p:nvPr/>
          </p:nvSpPr>
          <p:spPr bwMode="auto">
            <a:xfrm>
              <a:off x="112335368" y="105842463"/>
              <a:ext cx="6375" cy="9562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1" y="3"/>
                    <a:pt x="2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3"/>
            <p:cNvSpPr>
              <a:spLocks/>
            </p:cNvSpPr>
            <p:nvPr/>
          </p:nvSpPr>
          <p:spPr bwMode="auto">
            <a:xfrm>
              <a:off x="111707492" y="106033694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4"/>
            <p:cNvSpPr>
              <a:spLocks/>
            </p:cNvSpPr>
            <p:nvPr/>
          </p:nvSpPr>
          <p:spPr bwMode="auto">
            <a:xfrm>
              <a:off x="111681994" y="106052818"/>
              <a:ext cx="31872" cy="191231"/>
            </a:xfrm>
            <a:custGeom>
              <a:avLst/>
              <a:gdLst>
                <a:gd name="T0" fmla="*/ 7 w 10"/>
                <a:gd name="T1" fmla="*/ 0 h 60"/>
                <a:gd name="T2" fmla="*/ 2 w 10"/>
                <a:gd name="T3" fmla="*/ 60 h 60"/>
                <a:gd name="T4" fmla="*/ 7 w 10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0">
                  <a:moveTo>
                    <a:pt x="7" y="0"/>
                  </a:moveTo>
                  <a:cubicBezTo>
                    <a:pt x="3" y="18"/>
                    <a:pt x="0" y="37"/>
                    <a:pt x="2" y="60"/>
                  </a:cubicBezTo>
                  <a:cubicBezTo>
                    <a:pt x="8" y="47"/>
                    <a:pt x="10" y="18"/>
                    <a:pt x="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"/>
            <p:cNvSpPr>
              <a:spLocks/>
            </p:cNvSpPr>
            <p:nvPr/>
          </p:nvSpPr>
          <p:spPr bwMode="auto">
            <a:xfrm>
              <a:off x="112507477" y="106119749"/>
              <a:ext cx="6374" cy="6374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2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6"/>
            <p:cNvSpPr>
              <a:spLocks/>
            </p:cNvSpPr>
            <p:nvPr/>
          </p:nvSpPr>
          <p:spPr bwMode="auto">
            <a:xfrm>
              <a:off x="112386363" y="106126123"/>
              <a:ext cx="117926" cy="28685"/>
            </a:xfrm>
            <a:custGeom>
              <a:avLst/>
              <a:gdLst>
                <a:gd name="T0" fmla="*/ 37 w 37"/>
                <a:gd name="T1" fmla="*/ 0 h 9"/>
                <a:gd name="T2" fmla="*/ 0 w 37"/>
                <a:gd name="T3" fmla="*/ 7 h 9"/>
                <a:gd name="T4" fmla="*/ 37 w 37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9">
                  <a:moveTo>
                    <a:pt x="37" y="0"/>
                  </a:moveTo>
                  <a:cubicBezTo>
                    <a:pt x="26" y="4"/>
                    <a:pt x="9" y="1"/>
                    <a:pt x="0" y="7"/>
                  </a:cubicBezTo>
                  <a:cubicBezTo>
                    <a:pt x="14" y="9"/>
                    <a:pt x="30" y="9"/>
                    <a:pt x="3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>
              <a:off x="111704304" y="106148433"/>
              <a:ext cx="35059" cy="57370"/>
            </a:xfrm>
            <a:custGeom>
              <a:avLst/>
              <a:gdLst>
                <a:gd name="T0" fmla="*/ 5 w 11"/>
                <a:gd name="T1" fmla="*/ 18 h 18"/>
                <a:gd name="T2" fmla="*/ 5 w 11"/>
                <a:gd name="T3" fmla="*/ 0 h 18"/>
                <a:gd name="T4" fmla="*/ 5 w 11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8">
                  <a:moveTo>
                    <a:pt x="5" y="18"/>
                  </a:moveTo>
                  <a:cubicBezTo>
                    <a:pt x="3" y="11"/>
                    <a:pt x="11" y="5"/>
                    <a:pt x="5" y="0"/>
                  </a:cubicBezTo>
                  <a:cubicBezTo>
                    <a:pt x="7" y="6"/>
                    <a:pt x="0" y="14"/>
                    <a:pt x="5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8"/>
            <p:cNvSpPr>
              <a:spLocks/>
            </p:cNvSpPr>
            <p:nvPr/>
          </p:nvSpPr>
          <p:spPr bwMode="auto">
            <a:xfrm>
              <a:off x="112048521" y="106177118"/>
              <a:ext cx="50995" cy="22310"/>
            </a:xfrm>
            <a:custGeom>
              <a:avLst/>
              <a:gdLst>
                <a:gd name="T0" fmla="*/ 16 w 16"/>
                <a:gd name="T1" fmla="*/ 0 h 7"/>
                <a:gd name="T2" fmla="*/ 0 w 16"/>
                <a:gd name="T3" fmla="*/ 7 h 7"/>
                <a:gd name="T4" fmla="*/ 16 w 16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16" y="0"/>
                  </a:moveTo>
                  <a:cubicBezTo>
                    <a:pt x="10" y="2"/>
                    <a:pt x="4" y="3"/>
                    <a:pt x="0" y="7"/>
                  </a:cubicBezTo>
                  <a:cubicBezTo>
                    <a:pt x="8" y="7"/>
                    <a:pt x="14" y="5"/>
                    <a:pt x="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9"/>
            <p:cNvSpPr>
              <a:spLocks/>
            </p:cNvSpPr>
            <p:nvPr/>
          </p:nvSpPr>
          <p:spPr bwMode="auto">
            <a:xfrm>
              <a:off x="112026211" y="106196241"/>
              <a:ext cx="22310" cy="22311"/>
            </a:xfrm>
            <a:custGeom>
              <a:avLst/>
              <a:gdLst>
                <a:gd name="T0" fmla="*/ 7 w 7"/>
                <a:gd name="T1" fmla="*/ 1 h 7"/>
                <a:gd name="T2" fmla="*/ 7 w 7"/>
                <a:gd name="T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7" y="1"/>
                  </a:moveTo>
                  <a:cubicBezTo>
                    <a:pt x="0" y="0"/>
                    <a:pt x="7" y="7"/>
                    <a:pt x="7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0"/>
            <p:cNvSpPr>
              <a:spLocks/>
            </p:cNvSpPr>
            <p:nvPr/>
          </p:nvSpPr>
          <p:spPr bwMode="auto">
            <a:xfrm>
              <a:off x="111710679" y="106352414"/>
              <a:ext cx="6374" cy="57369"/>
            </a:xfrm>
            <a:custGeom>
              <a:avLst/>
              <a:gdLst>
                <a:gd name="T0" fmla="*/ 1 w 2"/>
                <a:gd name="T1" fmla="*/ 7 h 18"/>
                <a:gd name="T2" fmla="*/ 1 w 2"/>
                <a:gd name="T3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8">
                  <a:moveTo>
                    <a:pt x="1" y="7"/>
                  </a:moveTo>
                  <a:cubicBezTo>
                    <a:pt x="2" y="0"/>
                    <a:pt x="0" y="18"/>
                    <a:pt x="1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1"/>
            <p:cNvSpPr>
              <a:spLocks/>
            </p:cNvSpPr>
            <p:nvPr/>
          </p:nvSpPr>
          <p:spPr bwMode="auto">
            <a:xfrm>
              <a:off x="111720240" y="106390660"/>
              <a:ext cx="9562" cy="6374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2"/>
            <p:cNvSpPr>
              <a:spLocks/>
            </p:cNvSpPr>
            <p:nvPr/>
          </p:nvSpPr>
          <p:spPr bwMode="auto">
            <a:xfrm>
              <a:off x="111713866" y="106397034"/>
              <a:ext cx="6374" cy="63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0" y="1"/>
                    <a:pt x="2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3"/>
            <p:cNvSpPr>
              <a:spLocks/>
            </p:cNvSpPr>
            <p:nvPr/>
          </p:nvSpPr>
          <p:spPr bwMode="auto">
            <a:xfrm>
              <a:off x="111713866" y="106419345"/>
              <a:ext cx="6374" cy="3187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4"/>
            <p:cNvSpPr>
              <a:spLocks/>
            </p:cNvSpPr>
            <p:nvPr/>
          </p:nvSpPr>
          <p:spPr bwMode="auto">
            <a:xfrm>
              <a:off x="111713866" y="106428906"/>
              <a:ext cx="6374" cy="9562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5"/>
            <p:cNvSpPr>
              <a:spLocks/>
            </p:cNvSpPr>
            <p:nvPr/>
          </p:nvSpPr>
          <p:spPr bwMode="auto">
            <a:xfrm>
              <a:off x="112328994" y="106524522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6"/>
            <p:cNvSpPr>
              <a:spLocks/>
            </p:cNvSpPr>
            <p:nvPr/>
          </p:nvSpPr>
          <p:spPr bwMode="auto">
            <a:xfrm>
              <a:off x="112344930" y="106521335"/>
              <a:ext cx="9561" cy="6374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0" y="1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7"/>
            <p:cNvSpPr>
              <a:spLocks/>
            </p:cNvSpPr>
            <p:nvPr/>
          </p:nvSpPr>
          <p:spPr bwMode="auto">
            <a:xfrm>
              <a:off x="112316245" y="106530896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8"/>
            <p:cNvSpPr>
              <a:spLocks/>
            </p:cNvSpPr>
            <p:nvPr/>
          </p:nvSpPr>
          <p:spPr bwMode="auto">
            <a:xfrm>
              <a:off x="112233378" y="106537271"/>
              <a:ext cx="6375" cy="6374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2" y="2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9"/>
            <p:cNvSpPr>
              <a:spLocks/>
            </p:cNvSpPr>
            <p:nvPr/>
          </p:nvSpPr>
          <p:spPr bwMode="auto">
            <a:xfrm>
              <a:off x="112284373" y="106537271"/>
              <a:ext cx="6375" cy="6374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2" y="2"/>
                    <a:pt x="0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0"/>
            <p:cNvSpPr>
              <a:spLocks/>
            </p:cNvSpPr>
            <p:nvPr/>
          </p:nvSpPr>
          <p:spPr bwMode="auto">
            <a:xfrm>
              <a:off x="112395925" y="106553207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1"/>
            <p:cNvSpPr>
              <a:spLocks/>
            </p:cNvSpPr>
            <p:nvPr/>
          </p:nvSpPr>
          <p:spPr bwMode="auto">
            <a:xfrm>
              <a:off x="112386363" y="106553207"/>
              <a:ext cx="9562" cy="9561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3" y="2"/>
                    <a:pt x="0" y="0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2"/>
            <p:cNvSpPr>
              <a:spLocks/>
            </p:cNvSpPr>
            <p:nvPr/>
          </p:nvSpPr>
          <p:spPr bwMode="auto">
            <a:xfrm>
              <a:off x="112058083" y="106559581"/>
              <a:ext cx="9561" cy="6374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3"/>
            <p:cNvSpPr>
              <a:spLocks/>
            </p:cNvSpPr>
            <p:nvPr/>
          </p:nvSpPr>
          <p:spPr bwMode="auto">
            <a:xfrm>
              <a:off x="112379989" y="106562768"/>
              <a:ext cx="6374" cy="63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0" y="1"/>
                    <a:pt x="2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4"/>
            <p:cNvSpPr>
              <a:spLocks/>
            </p:cNvSpPr>
            <p:nvPr/>
          </p:nvSpPr>
          <p:spPr bwMode="auto">
            <a:xfrm>
              <a:off x="112325807" y="106588266"/>
              <a:ext cx="15936" cy="9561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0 h 3"/>
                <a:gd name="T4" fmla="*/ 5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3"/>
                    <a:pt x="5" y="3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5"/>
            <p:cNvSpPr>
              <a:spLocks/>
            </p:cNvSpPr>
            <p:nvPr/>
          </p:nvSpPr>
          <p:spPr bwMode="auto">
            <a:xfrm>
              <a:off x="112303496" y="106594640"/>
              <a:ext cx="9562" cy="6375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2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1"/>
                    <a:pt x="0" y="0"/>
                    <a:pt x="0" y="2"/>
                  </a:cubicBezTo>
                  <a:cubicBezTo>
                    <a:pt x="1" y="2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6"/>
            <p:cNvSpPr>
              <a:spLocks/>
            </p:cNvSpPr>
            <p:nvPr/>
          </p:nvSpPr>
          <p:spPr bwMode="auto">
            <a:xfrm>
              <a:off x="111997526" y="106683881"/>
              <a:ext cx="9562" cy="63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7"/>
            <p:cNvSpPr>
              <a:spLocks/>
            </p:cNvSpPr>
            <p:nvPr/>
          </p:nvSpPr>
          <p:spPr bwMode="auto">
            <a:xfrm>
              <a:off x="111936969" y="106687069"/>
              <a:ext cx="60557" cy="31872"/>
            </a:xfrm>
            <a:custGeom>
              <a:avLst/>
              <a:gdLst>
                <a:gd name="T0" fmla="*/ 0 w 19"/>
                <a:gd name="T1" fmla="*/ 8 h 10"/>
                <a:gd name="T2" fmla="*/ 19 w 19"/>
                <a:gd name="T3" fmla="*/ 1 h 10"/>
                <a:gd name="T4" fmla="*/ 0 w 19"/>
                <a:gd name="T5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0">
                  <a:moveTo>
                    <a:pt x="0" y="8"/>
                  </a:moveTo>
                  <a:cubicBezTo>
                    <a:pt x="5" y="10"/>
                    <a:pt x="18" y="9"/>
                    <a:pt x="19" y="1"/>
                  </a:cubicBezTo>
                  <a:cubicBezTo>
                    <a:pt x="10" y="3"/>
                    <a:pt x="4" y="0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8"/>
            <p:cNvSpPr>
              <a:spLocks/>
            </p:cNvSpPr>
            <p:nvPr/>
          </p:nvSpPr>
          <p:spPr bwMode="auto">
            <a:xfrm>
              <a:off x="112612654" y="106680694"/>
              <a:ext cx="22310" cy="22311"/>
            </a:xfrm>
            <a:custGeom>
              <a:avLst/>
              <a:gdLst>
                <a:gd name="T0" fmla="*/ 5 w 7"/>
                <a:gd name="T1" fmla="*/ 7 h 7"/>
                <a:gd name="T2" fmla="*/ 5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5" y="7"/>
                  </a:moveTo>
                  <a:cubicBezTo>
                    <a:pt x="7" y="0"/>
                    <a:pt x="0" y="7"/>
                    <a:pt x="5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9"/>
            <p:cNvSpPr>
              <a:spLocks/>
            </p:cNvSpPr>
            <p:nvPr/>
          </p:nvSpPr>
          <p:spPr bwMode="auto">
            <a:xfrm>
              <a:off x="112660462" y="106718941"/>
              <a:ext cx="516325" cy="270911"/>
            </a:xfrm>
            <a:custGeom>
              <a:avLst/>
              <a:gdLst>
                <a:gd name="T0" fmla="*/ 162 w 162"/>
                <a:gd name="T1" fmla="*/ 48 h 85"/>
                <a:gd name="T2" fmla="*/ 52 w 162"/>
                <a:gd name="T3" fmla="*/ 0 h 85"/>
                <a:gd name="T4" fmla="*/ 0 w 162"/>
                <a:gd name="T5" fmla="*/ 85 h 85"/>
                <a:gd name="T6" fmla="*/ 102 w 162"/>
                <a:gd name="T7" fmla="*/ 85 h 85"/>
                <a:gd name="T8" fmla="*/ 162 w 162"/>
                <a:gd name="T9" fmla="*/ 4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5">
                  <a:moveTo>
                    <a:pt x="162" y="48"/>
                  </a:moveTo>
                  <a:cubicBezTo>
                    <a:pt x="150" y="14"/>
                    <a:pt x="86" y="18"/>
                    <a:pt x="52" y="0"/>
                  </a:cubicBezTo>
                  <a:cubicBezTo>
                    <a:pt x="33" y="24"/>
                    <a:pt x="19" y="57"/>
                    <a:pt x="0" y="85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17" y="67"/>
                    <a:pt x="136" y="53"/>
                    <a:pt x="16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0"/>
            <p:cNvSpPr>
              <a:spLocks/>
            </p:cNvSpPr>
            <p:nvPr/>
          </p:nvSpPr>
          <p:spPr bwMode="auto">
            <a:xfrm>
              <a:off x="111513073" y="106718941"/>
              <a:ext cx="497202" cy="270911"/>
            </a:xfrm>
            <a:custGeom>
              <a:avLst/>
              <a:gdLst>
                <a:gd name="T0" fmla="*/ 125 w 156"/>
                <a:gd name="T1" fmla="*/ 27 h 85"/>
                <a:gd name="T2" fmla="*/ 118 w 156"/>
                <a:gd name="T3" fmla="*/ 2 h 85"/>
                <a:gd name="T4" fmla="*/ 60 w 156"/>
                <a:gd name="T5" fmla="*/ 18 h 85"/>
                <a:gd name="T6" fmla="*/ 0 w 156"/>
                <a:gd name="T7" fmla="*/ 39 h 85"/>
                <a:gd name="T8" fmla="*/ 12 w 156"/>
                <a:gd name="T9" fmla="*/ 52 h 85"/>
                <a:gd name="T10" fmla="*/ 37 w 156"/>
                <a:gd name="T11" fmla="*/ 85 h 85"/>
                <a:gd name="T12" fmla="*/ 156 w 156"/>
                <a:gd name="T13" fmla="*/ 85 h 85"/>
                <a:gd name="T14" fmla="*/ 125 w 156"/>
                <a:gd name="T15" fmla="*/ 2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85">
                  <a:moveTo>
                    <a:pt x="125" y="27"/>
                  </a:moveTo>
                  <a:cubicBezTo>
                    <a:pt x="122" y="19"/>
                    <a:pt x="117" y="10"/>
                    <a:pt x="118" y="2"/>
                  </a:cubicBezTo>
                  <a:cubicBezTo>
                    <a:pt x="100" y="0"/>
                    <a:pt x="81" y="13"/>
                    <a:pt x="60" y="18"/>
                  </a:cubicBezTo>
                  <a:cubicBezTo>
                    <a:pt x="36" y="23"/>
                    <a:pt x="14" y="24"/>
                    <a:pt x="0" y="39"/>
                  </a:cubicBezTo>
                  <a:cubicBezTo>
                    <a:pt x="2" y="44"/>
                    <a:pt x="8" y="48"/>
                    <a:pt x="12" y="52"/>
                  </a:cubicBezTo>
                  <a:cubicBezTo>
                    <a:pt x="20" y="59"/>
                    <a:pt x="29" y="71"/>
                    <a:pt x="37" y="85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44" y="67"/>
                    <a:pt x="134" y="47"/>
                    <a:pt x="125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Rectangle 111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12"/>
          <p:cNvSpPr>
            <a:spLocks noChangeArrowheads="1"/>
          </p:cNvSpPr>
          <p:nvPr userDrawn="1"/>
        </p:nvSpPr>
        <p:spPr bwMode="auto">
          <a:xfrm>
            <a:off x="0" y="6723381"/>
            <a:ext cx="91440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0" name="Group 2"/>
          <p:cNvGrpSpPr>
            <a:grpSpLocks/>
          </p:cNvGrpSpPr>
          <p:nvPr userDrawn="1"/>
        </p:nvGrpSpPr>
        <p:grpSpPr bwMode="auto">
          <a:xfrm>
            <a:off x="928688" y="5105400"/>
            <a:ext cx="301625" cy="530225"/>
            <a:chOff x="108599584" y="112997844"/>
            <a:chExt cx="301625" cy="530225"/>
          </a:xfrm>
        </p:grpSpPr>
        <p:sp>
          <p:nvSpPr>
            <p:cNvPr id="91" name="Freeform 3"/>
            <p:cNvSpPr>
              <a:spLocks/>
            </p:cNvSpPr>
            <p:nvPr/>
          </p:nvSpPr>
          <p:spPr bwMode="auto">
            <a:xfrm>
              <a:off x="108599584" y="112997844"/>
              <a:ext cx="301625" cy="387350"/>
            </a:xfrm>
            <a:custGeom>
              <a:avLst/>
              <a:gdLst>
                <a:gd name="T0" fmla="*/ 228600 w 301625"/>
                <a:gd name="T1" fmla="*/ 320675 h 387350"/>
                <a:gd name="T2" fmla="*/ 238125 w 301625"/>
                <a:gd name="T3" fmla="*/ 295275 h 387350"/>
                <a:gd name="T4" fmla="*/ 254000 w 301625"/>
                <a:gd name="T5" fmla="*/ 273050 h 387350"/>
                <a:gd name="T6" fmla="*/ 269875 w 301625"/>
                <a:gd name="T7" fmla="*/ 250825 h 387350"/>
                <a:gd name="T8" fmla="*/ 285750 w 301625"/>
                <a:gd name="T9" fmla="*/ 225425 h 387350"/>
                <a:gd name="T10" fmla="*/ 295275 w 301625"/>
                <a:gd name="T11" fmla="*/ 193675 h 387350"/>
                <a:gd name="T12" fmla="*/ 301625 w 301625"/>
                <a:gd name="T13" fmla="*/ 149225 h 387350"/>
                <a:gd name="T14" fmla="*/ 295275 w 301625"/>
                <a:gd name="T15" fmla="*/ 101600 h 387350"/>
                <a:gd name="T16" fmla="*/ 276225 w 301625"/>
                <a:gd name="T17" fmla="*/ 60325 h 387350"/>
                <a:gd name="T18" fmla="*/ 241300 w 301625"/>
                <a:gd name="T19" fmla="*/ 28575 h 387350"/>
                <a:gd name="T20" fmla="*/ 200025 w 301625"/>
                <a:gd name="T21" fmla="*/ 6350 h 387350"/>
                <a:gd name="T22" fmla="*/ 152400 w 301625"/>
                <a:gd name="T23" fmla="*/ 0 h 387350"/>
                <a:gd name="T24" fmla="*/ 101600 w 301625"/>
                <a:gd name="T25" fmla="*/ 6350 h 387350"/>
                <a:gd name="T26" fmla="*/ 60325 w 301625"/>
                <a:gd name="T27" fmla="*/ 28575 h 387350"/>
                <a:gd name="T28" fmla="*/ 28575 w 301625"/>
                <a:gd name="T29" fmla="*/ 60325 h 387350"/>
                <a:gd name="T30" fmla="*/ 6350 w 301625"/>
                <a:gd name="T31" fmla="*/ 101600 h 387350"/>
                <a:gd name="T32" fmla="*/ 0 w 301625"/>
                <a:gd name="T33" fmla="*/ 149225 h 387350"/>
                <a:gd name="T34" fmla="*/ 6350 w 301625"/>
                <a:gd name="T35" fmla="*/ 193675 h 387350"/>
                <a:gd name="T36" fmla="*/ 19050 w 301625"/>
                <a:gd name="T37" fmla="*/ 225425 h 387350"/>
                <a:gd name="T38" fmla="*/ 31750 w 301625"/>
                <a:gd name="T39" fmla="*/ 250825 h 387350"/>
                <a:gd name="T40" fmla="*/ 47625 w 301625"/>
                <a:gd name="T41" fmla="*/ 269875 h 387350"/>
                <a:gd name="T42" fmla="*/ 63500 w 301625"/>
                <a:gd name="T43" fmla="*/ 292100 h 387350"/>
                <a:gd name="T44" fmla="*/ 73025 w 301625"/>
                <a:gd name="T45" fmla="*/ 314325 h 387350"/>
                <a:gd name="T46" fmla="*/ 76200 w 301625"/>
                <a:gd name="T47" fmla="*/ 346075 h 387350"/>
                <a:gd name="T48" fmla="*/ 76200 w 301625"/>
                <a:gd name="T49" fmla="*/ 355600 h 387350"/>
                <a:gd name="T50" fmla="*/ 73025 w 301625"/>
                <a:gd name="T51" fmla="*/ 358775 h 387350"/>
                <a:gd name="T52" fmla="*/ 66675 w 301625"/>
                <a:gd name="T53" fmla="*/ 365125 h 387350"/>
                <a:gd name="T54" fmla="*/ 66675 w 301625"/>
                <a:gd name="T55" fmla="*/ 371475 h 387350"/>
                <a:gd name="T56" fmla="*/ 66675 w 301625"/>
                <a:gd name="T57" fmla="*/ 374650 h 387350"/>
                <a:gd name="T58" fmla="*/ 69850 w 301625"/>
                <a:gd name="T59" fmla="*/ 381000 h 387350"/>
                <a:gd name="T60" fmla="*/ 76200 w 301625"/>
                <a:gd name="T61" fmla="*/ 384175 h 387350"/>
                <a:gd name="T62" fmla="*/ 82550 w 301625"/>
                <a:gd name="T63" fmla="*/ 387350 h 387350"/>
                <a:gd name="T64" fmla="*/ 92075 w 301625"/>
                <a:gd name="T65" fmla="*/ 387350 h 387350"/>
                <a:gd name="T66" fmla="*/ 222250 w 301625"/>
                <a:gd name="T67" fmla="*/ 352425 h 387350"/>
                <a:gd name="T68" fmla="*/ 231775 w 301625"/>
                <a:gd name="T69" fmla="*/ 349250 h 387350"/>
                <a:gd name="T70" fmla="*/ 234950 w 301625"/>
                <a:gd name="T71" fmla="*/ 342900 h 387350"/>
                <a:gd name="T72" fmla="*/ 234950 w 301625"/>
                <a:gd name="T73" fmla="*/ 336550 h 387350"/>
                <a:gd name="T74" fmla="*/ 234950 w 301625"/>
                <a:gd name="T75" fmla="*/ 330200 h 387350"/>
                <a:gd name="T76" fmla="*/ 231775 w 301625"/>
                <a:gd name="T77" fmla="*/ 327025 h 387350"/>
                <a:gd name="T78" fmla="*/ 228600 w 301625"/>
                <a:gd name="T79" fmla="*/ 320675 h 387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1625" h="387350">
                  <a:moveTo>
                    <a:pt x="228600" y="320675"/>
                  </a:moveTo>
                  <a:lnTo>
                    <a:pt x="238125" y="295275"/>
                  </a:lnTo>
                  <a:lnTo>
                    <a:pt x="254000" y="273050"/>
                  </a:lnTo>
                  <a:lnTo>
                    <a:pt x="269875" y="250825"/>
                  </a:lnTo>
                  <a:lnTo>
                    <a:pt x="285750" y="225425"/>
                  </a:lnTo>
                  <a:lnTo>
                    <a:pt x="295275" y="193675"/>
                  </a:lnTo>
                  <a:lnTo>
                    <a:pt x="301625" y="149225"/>
                  </a:lnTo>
                  <a:lnTo>
                    <a:pt x="295275" y="101600"/>
                  </a:lnTo>
                  <a:lnTo>
                    <a:pt x="276225" y="60325"/>
                  </a:lnTo>
                  <a:lnTo>
                    <a:pt x="241300" y="28575"/>
                  </a:lnTo>
                  <a:lnTo>
                    <a:pt x="200025" y="6350"/>
                  </a:lnTo>
                  <a:lnTo>
                    <a:pt x="152400" y="0"/>
                  </a:lnTo>
                  <a:lnTo>
                    <a:pt x="101600" y="6350"/>
                  </a:lnTo>
                  <a:lnTo>
                    <a:pt x="60325" y="28575"/>
                  </a:lnTo>
                  <a:lnTo>
                    <a:pt x="28575" y="60325"/>
                  </a:lnTo>
                  <a:lnTo>
                    <a:pt x="6350" y="101600"/>
                  </a:lnTo>
                  <a:lnTo>
                    <a:pt x="0" y="149225"/>
                  </a:lnTo>
                  <a:lnTo>
                    <a:pt x="6350" y="193675"/>
                  </a:lnTo>
                  <a:lnTo>
                    <a:pt x="19050" y="225425"/>
                  </a:lnTo>
                  <a:lnTo>
                    <a:pt x="31750" y="250825"/>
                  </a:lnTo>
                  <a:lnTo>
                    <a:pt x="47625" y="269875"/>
                  </a:lnTo>
                  <a:lnTo>
                    <a:pt x="63500" y="292100"/>
                  </a:lnTo>
                  <a:lnTo>
                    <a:pt x="73025" y="314325"/>
                  </a:lnTo>
                  <a:lnTo>
                    <a:pt x="76200" y="346075"/>
                  </a:lnTo>
                  <a:lnTo>
                    <a:pt x="76200" y="355600"/>
                  </a:lnTo>
                  <a:lnTo>
                    <a:pt x="73025" y="358775"/>
                  </a:lnTo>
                  <a:lnTo>
                    <a:pt x="66675" y="365125"/>
                  </a:lnTo>
                  <a:lnTo>
                    <a:pt x="66675" y="371475"/>
                  </a:lnTo>
                  <a:lnTo>
                    <a:pt x="66675" y="374650"/>
                  </a:lnTo>
                  <a:lnTo>
                    <a:pt x="69850" y="381000"/>
                  </a:lnTo>
                  <a:lnTo>
                    <a:pt x="76200" y="384175"/>
                  </a:lnTo>
                  <a:lnTo>
                    <a:pt x="82550" y="387350"/>
                  </a:lnTo>
                  <a:lnTo>
                    <a:pt x="92075" y="387350"/>
                  </a:lnTo>
                  <a:lnTo>
                    <a:pt x="222250" y="352425"/>
                  </a:lnTo>
                  <a:lnTo>
                    <a:pt x="231775" y="349250"/>
                  </a:lnTo>
                  <a:lnTo>
                    <a:pt x="234950" y="342900"/>
                  </a:lnTo>
                  <a:lnTo>
                    <a:pt x="234950" y="336550"/>
                  </a:lnTo>
                  <a:lnTo>
                    <a:pt x="234950" y="330200"/>
                  </a:lnTo>
                  <a:lnTo>
                    <a:pt x="231775" y="327025"/>
                  </a:lnTo>
                  <a:lnTo>
                    <a:pt x="228600" y="320675"/>
                  </a:lnTo>
                  <a:close/>
                </a:path>
              </a:pathLst>
            </a:custGeom>
            <a:solidFill>
              <a:schemeClr val="accent2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"/>
            <p:cNvSpPr>
              <a:spLocks/>
            </p:cNvSpPr>
            <p:nvPr/>
          </p:nvSpPr>
          <p:spPr bwMode="auto">
            <a:xfrm>
              <a:off x="108666259" y="113369319"/>
              <a:ext cx="168275" cy="69850"/>
            </a:xfrm>
            <a:custGeom>
              <a:avLst/>
              <a:gdLst>
                <a:gd name="T0" fmla="*/ 146050 w 168275"/>
                <a:gd name="T1" fmla="*/ 3175 h 69850"/>
                <a:gd name="T2" fmla="*/ 12700 w 168275"/>
                <a:gd name="T3" fmla="*/ 38100 h 69850"/>
                <a:gd name="T4" fmla="*/ 6350 w 168275"/>
                <a:gd name="T5" fmla="*/ 41275 h 69850"/>
                <a:gd name="T6" fmla="*/ 3175 w 168275"/>
                <a:gd name="T7" fmla="*/ 47625 h 69850"/>
                <a:gd name="T8" fmla="*/ 0 w 168275"/>
                <a:gd name="T9" fmla="*/ 50800 h 69850"/>
                <a:gd name="T10" fmla="*/ 0 w 168275"/>
                <a:gd name="T11" fmla="*/ 57150 h 69850"/>
                <a:gd name="T12" fmla="*/ 3175 w 168275"/>
                <a:gd name="T13" fmla="*/ 63500 h 69850"/>
                <a:gd name="T14" fmla="*/ 9525 w 168275"/>
                <a:gd name="T15" fmla="*/ 69850 h 69850"/>
                <a:gd name="T16" fmla="*/ 15875 w 168275"/>
                <a:gd name="T17" fmla="*/ 69850 h 69850"/>
                <a:gd name="T18" fmla="*/ 25400 w 168275"/>
                <a:gd name="T19" fmla="*/ 69850 h 69850"/>
                <a:gd name="T20" fmla="*/ 155575 w 168275"/>
                <a:gd name="T21" fmla="*/ 34925 h 69850"/>
                <a:gd name="T22" fmla="*/ 165100 w 168275"/>
                <a:gd name="T23" fmla="*/ 31750 h 69850"/>
                <a:gd name="T24" fmla="*/ 168275 w 168275"/>
                <a:gd name="T25" fmla="*/ 25400 h 69850"/>
                <a:gd name="T26" fmla="*/ 168275 w 168275"/>
                <a:gd name="T27" fmla="*/ 19050 h 69850"/>
                <a:gd name="T28" fmla="*/ 168275 w 168275"/>
                <a:gd name="T29" fmla="*/ 12700 h 69850"/>
                <a:gd name="T30" fmla="*/ 165100 w 168275"/>
                <a:gd name="T31" fmla="*/ 9525 h 69850"/>
                <a:gd name="T32" fmla="*/ 161925 w 168275"/>
                <a:gd name="T33" fmla="*/ 3175 h 69850"/>
                <a:gd name="T34" fmla="*/ 155575 w 168275"/>
                <a:gd name="T35" fmla="*/ 0 h 69850"/>
                <a:gd name="T36" fmla="*/ 146050 w 168275"/>
                <a:gd name="T37" fmla="*/ 3175 h 69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9850">
                  <a:moveTo>
                    <a:pt x="146050" y="3175"/>
                  </a:moveTo>
                  <a:lnTo>
                    <a:pt x="12700" y="38100"/>
                  </a:lnTo>
                  <a:lnTo>
                    <a:pt x="6350" y="41275"/>
                  </a:lnTo>
                  <a:lnTo>
                    <a:pt x="3175" y="47625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3500"/>
                  </a:lnTo>
                  <a:lnTo>
                    <a:pt x="9525" y="69850"/>
                  </a:lnTo>
                  <a:lnTo>
                    <a:pt x="15875" y="69850"/>
                  </a:lnTo>
                  <a:lnTo>
                    <a:pt x="25400" y="69850"/>
                  </a:lnTo>
                  <a:lnTo>
                    <a:pt x="155575" y="34925"/>
                  </a:lnTo>
                  <a:lnTo>
                    <a:pt x="165100" y="31750"/>
                  </a:lnTo>
                  <a:lnTo>
                    <a:pt x="168275" y="25400"/>
                  </a:lnTo>
                  <a:lnTo>
                    <a:pt x="168275" y="19050"/>
                  </a:lnTo>
                  <a:lnTo>
                    <a:pt x="168275" y="12700"/>
                  </a:lnTo>
                  <a:lnTo>
                    <a:pt x="165100" y="9525"/>
                  </a:lnTo>
                  <a:lnTo>
                    <a:pt x="161925" y="3175"/>
                  </a:lnTo>
                  <a:lnTo>
                    <a:pt x="155575" y="0"/>
                  </a:lnTo>
                  <a:lnTo>
                    <a:pt x="146050" y="3175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>
              <a:off x="108666259" y="113426469"/>
              <a:ext cx="168275" cy="66675"/>
            </a:xfrm>
            <a:custGeom>
              <a:avLst/>
              <a:gdLst>
                <a:gd name="T0" fmla="*/ 146050 w 168275"/>
                <a:gd name="T1" fmla="*/ 0 h 66675"/>
                <a:gd name="T2" fmla="*/ 12700 w 168275"/>
                <a:gd name="T3" fmla="*/ 34925 h 66675"/>
                <a:gd name="T4" fmla="*/ 6350 w 168275"/>
                <a:gd name="T5" fmla="*/ 38100 h 66675"/>
                <a:gd name="T6" fmla="*/ 3175 w 168275"/>
                <a:gd name="T7" fmla="*/ 44450 h 66675"/>
                <a:gd name="T8" fmla="*/ 0 w 168275"/>
                <a:gd name="T9" fmla="*/ 50800 h 66675"/>
                <a:gd name="T10" fmla="*/ 0 w 168275"/>
                <a:gd name="T11" fmla="*/ 57150 h 66675"/>
                <a:gd name="T12" fmla="*/ 3175 w 168275"/>
                <a:gd name="T13" fmla="*/ 60325 h 66675"/>
                <a:gd name="T14" fmla="*/ 9525 w 168275"/>
                <a:gd name="T15" fmla="*/ 66675 h 66675"/>
                <a:gd name="T16" fmla="*/ 15875 w 168275"/>
                <a:gd name="T17" fmla="*/ 66675 h 66675"/>
                <a:gd name="T18" fmla="*/ 25400 w 168275"/>
                <a:gd name="T19" fmla="*/ 66675 h 66675"/>
                <a:gd name="T20" fmla="*/ 155575 w 168275"/>
                <a:gd name="T21" fmla="*/ 31750 h 66675"/>
                <a:gd name="T22" fmla="*/ 165100 w 168275"/>
                <a:gd name="T23" fmla="*/ 28575 h 66675"/>
                <a:gd name="T24" fmla="*/ 168275 w 168275"/>
                <a:gd name="T25" fmla="*/ 22225 h 66675"/>
                <a:gd name="T26" fmla="*/ 168275 w 168275"/>
                <a:gd name="T27" fmla="*/ 15875 h 66675"/>
                <a:gd name="T28" fmla="*/ 168275 w 168275"/>
                <a:gd name="T29" fmla="*/ 9525 h 66675"/>
                <a:gd name="T30" fmla="*/ 165100 w 168275"/>
                <a:gd name="T31" fmla="*/ 6350 h 66675"/>
                <a:gd name="T32" fmla="*/ 161925 w 168275"/>
                <a:gd name="T33" fmla="*/ 0 h 66675"/>
                <a:gd name="T34" fmla="*/ 155575 w 168275"/>
                <a:gd name="T35" fmla="*/ 0 h 66675"/>
                <a:gd name="T36" fmla="*/ 146050 w 168275"/>
                <a:gd name="T37" fmla="*/ 0 h 66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6675">
                  <a:moveTo>
                    <a:pt x="146050" y="0"/>
                  </a:moveTo>
                  <a:lnTo>
                    <a:pt x="12700" y="34925"/>
                  </a:lnTo>
                  <a:lnTo>
                    <a:pt x="6350" y="38100"/>
                  </a:lnTo>
                  <a:lnTo>
                    <a:pt x="3175" y="44450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0325"/>
                  </a:lnTo>
                  <a:lnTo>
                    <a:pt x="9525" y="66675"/>
                  </a:lnTo>
                  <a:lnTo>
                    <a:pt x="15875" y="66675"/>
                  </a:lnTo>
                  <a:lnTo>
                    <a:pt x="25400" y="66675"/>
                  </a:lnTo>
                  <a:lnTo>
                    <a:pt x="155575" y="31750"/>
                  </a:lnTo>
                  <a:lnTo>
                    <a:pt x="165100" y="28575"/>
                  </a:lnTo>
                  <a:lnTo>
                    <a:pt x="168275" y="22225"/>
                  </a:lnTo>
                  <a:lnTo>
                    <a:pt x="168275" y="15875"/>
                  </a:lnTo>
                  <a:lnTo>
                    <a:pt x="168275" y="9525"/>
                  </a:lnTo>
                  <a:lnTo>
                    <a:pt x="165100" y="6350"/>
                  </a:lnTo>
                  <a:lnTo>
                    <a:pt x="161925" y="0"/>
                  </a:lnTo>
                  <a:lnTo>
                    <a:pt x="155575" y="0"/>
                  </a:lnTo>
                  <a:lnTo>
                    <a:pt x="146050" y="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108720234" y="113489969"/>
              <a:ext cx="63500" cy="38100"/>
            </a:xfrm>
            <a:custGeom>
              <a:avLst/>
              <a:gdLst>
                <a:gd name="T0" fmla="*/ 63500 w 63500"/>
                <a:gd name="T1" fmla="*/ 6350 h 38100"/>
                <a:gd name="T2" fmla="*/ 63500 w 63500"/>
                <a:gd name="T3" fmla="*/ 3175 h 38100"/>
                <a:gd name="T4" fmla="*/ 60325 w 63500"/>
                <a:gd name="T5" fmla="*/ 0 h 38100"/>
                <a:gd name="T6" fmla="*/ 0 w 63500"/>
                <a:gd name="T7" fmla="*/ 15875 h 38100"/>
                <a:gd name="T8" fmla="*/ 6350 w 63500"/>
                <a:gd name="T9" fmla="*/ 25400 h 38100"/>
                <a:gd name="T10" fmla="*/ 12700 w 63500"/>
                <a:gd name="T11" fmla="*/ 31750 h 38100"/>
                <a:gd name="T12" fmla="*/ 22225 w 63500"/>
                <a:gd name="T13" fmla="*/ 34925 h 38100"/>
                <a:gd name="T14" fmla="*/ 31750 w 63500"/>
                <a:gd name="T15" fmla="*/ 38100 h 38100"/>
                <a:gd name="T16" fmla="*/ 44450 w 63500"/>
                <a:gd name="T17" fmla="*/ 34925 h 38100"/>
                <a:gd name="T18" fmla="*/ 53975 w 63500"/>
                <a:gd name="T19" fmla="*/ 28575 h 38100"/>
                <a:gd name="T20" fmla="*/ 60325 w 63500"/>
                <a:gd name="T21" fmla="*/ 19050 h 38100"/>
                <a:gd name="T22" fmla="*/ 63500 w 63500"/>
                <a:gd name="T23" fmla="*/ 635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500" h="38100">
                  <a:moveTo>
                    <a:pt x="63500" y="6350"/>
                  </a:moveTo>
                  <a:lnTo>
                    <a:pt x="63500" y="3175"/>
                  </a:lnTo>
                  <a:lnTo>
                    <a:pt x="60325" y="0"/>
                  </a:lnTo>
                  <a:lnTo>
                    <a:pt x="0" y="15875"/>
                  </a:lnTo>
                  <a:lnTo>
                    <a:pt x="6350" y="25400"/>
                  </a:lnTo>
                  <a:lnTo>
                    <a:pt x="12700" y="31750"/>
                  </a:lnTo>
                  <a:lnTo>
                    <a:pt x="22225" y="34925"/>
                  </a:lnTo>
                  <a:lnTo>
                    <a:pt x="31750" y="38100"/>
                  </a:lnTo>
                  <a:lnTo>
                    <a:pt x="44450" y="34925"/>
                  </a:lnTo>
                  <a:lnTo>
                    <a:pt x="53975" y="28575"/>
                  </a:lnTo>
                  <a:lnTo>
                    <a:pt x="60325" y="19050"/>
                  </a:lnTo>
                  <a:lnTo>
                    <a:pt x="63500" y="635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"/>
            <p:cNvSpPr>
              <a:spLocks/>
            </p:cNvSpPr>
            <p:nvPr/>
          </p:nvSpPr>
          <p:spPr bwMode="auto">
            <a:xfrm>
              <a:off x="108707534" y="113077219"/>
              <a:ext cx="92075" cy="250825"/>
            </a:xfrm>
            <a:custGeom>
              <a:avLst/>
              <a:gdLst>
                <a:gd name="T0" fmla="*/ 41275 w 92075"/>
                <a:gd name="T1" fmla="*/ 69850 h 250825"/>
                <a:gd name="T2" fmla="*/ 69850 w 92075"/>
                <a:gd name="T3" fmla="*/ 69850 h 250825"/>
                <a:gd name="T4" fmla="*/ 88900 w 92075"/>
                <a:gd name="T5" fmla="*/ 57150 h 250825"/>
                <a:gd name="T6" fmla="*/ 66675 w 92075"/>
                <a:gd name="T7" fmla="*/ 34925 h 250825"/>
                <a:gd name="T8" fmla="*/ 38100 w 92075"/>
                <a:gd name="T9" fmla="*/ 47625 h 250825"/>
                <a:gd name="T10" fmla="*/ 53975 w 92075"/>
                <a:gd name="T11" fmla="*/ 44450 h 250825"/>
                <a:gd name="T12" fmla="*/ 73025 w 92075"/>
                <a:gd name="T13" fmla="*/ 44450 h 250825"/>
                <a:gd name="T14" fmla="*/ 79375 w 92075"/>
                <a:gd name="T15" fmla="*/ 53975 h 250825"/>
                <a:gd name="T16" fmla="*/ 63500 w 92075"/>
                <a:gd name="T17" fmla="*/ 60325 h 250825"/>
                <a:gd name="T18" fmla="*/ 41275 w 92075"/>
                <a:gd name="T19" fmla="*/ 60325 h 250825"/>
                <a:gd name="T20" fmla="*/ 25400 w 92075"/>
                <a:gd name="T21" fmla="*/ 38100 h 250825"/>
                <a:gd name="T22" fmla="*/ 34925 w 92075"/>
                <a:gd name="T23" fmla="*/ 19050 h 250825"/>
                <a:gd name="T24" fmla="*/ 53975 w 92075"/>
                <a:gd name="T25" fmla="*/ 6350 h 250825"/>
                <a:gd name="T26" fmla="*/ 57150 w 92075"/>
                <a:gd name="T27" fmla="*/ 0 h 250825"/>
                <a:gd name="T28" fmla="*/ 47625 w 92075"/>
                <a:gd name="T29" fmla="*/ 0 h 250825"/>
                <a:gd name="T30" fmla="*/ 38100 w 92075"/>
                <a:gd name="T31" fmla="*/ 3175 h 250825"/>
                <a:gd name="T32" fmla="*/ 19050 w 92075"/>
                <a:gd name="T33" fmla="*/ 19050 h 250825"/>
                <a:gd name="T34" fmla="*/ 15875 w 92075"/>
                <a:gd name="T35" fmla="*/ 47625 h 250825"/>
                <a:gd name="T36" fmla="*/ 12700 w 92075"/>
                <a:gd name="T37" fmla="*/ 63500 h 250825"/>
                <a:gd name="T38" fmla="*/ 3175 w 92075"/>
                <a:gd name="T39" fmla="*/ 88900 h 250825"/>
                <a:gd name="T40" fmla="*/ 15875 w 92075"/>
                <a:gd name="T41" fmla="*/ 111125 h 250825"/>
                <a:gd name="T42" fmla="*/ 3175 w 92075"/>
                <a:gd name="T43" fmla="*/ 130175 h 250825"/>
                <a:gd name="T44" fmla="*/ 9525 w 92075"/>
                <a:gd name="T45" fmla="*/ 161925 h 250825"/>
                <a:gd name="T46" fmla="*/ 22225 w 92075"/>
                <a:gd name="T47" fmla="*/ 187325 h 250825"/>
                <a:gd name="T48" fmla="*/ 34925 w 92075"/>
                <a:gd name="T49" fmla="*/ 219075 h 250825"/>
                <a:gd name="T50" fmla="*/ 38100 w 92075"/>
                <a:gd name="T51" fmla="*/ 241300 h 250825"/>
                <a:gd name="T52" fmla="*/ 38100 w 92075"/>
                <a:gd name="T53" fmla="*/ 250825 h 250825"/>
                <a:gd name="T54" fmla="*/ 47625 w 92075"/>
                <a:gd name="T55" fmla="*/ 247650 h 250825"/>
                <a:gd name="T56" fmla="*/ 47625 w 92075"/>
                <a:gd name="T57" fmla="*/ 238125 h 250825"/>
                <a:gd name="T58" fmla="*/ 38100 w 92075"/>
                <a:gd name="T59" fmla="*/ 196850 h 250825"/>
                <a:gd name="T60" fmla="*/ 31750 w 92075"/>
                <a:gd name="T61" fmla="*/ 171450 h 250825"/>
                <a:gd name="T62" fmla="*/ 47625 w 92075"/>
                <a:gd name="T63" fmla="*/ 171450 h 250825"/>
                <a:gd name="T64" fmla="*/ 73025 w 92075"/>
                <a:gd name="T65" fmla="*/ 161925 h 250825"/>
                <a:gd name="T66" fmla="*/ 73025 w 92075"/>
                <a:gd name="T67" fmla="*/ 139700 h 250825"/>
                <a:gd name="T68" fmla="*/ 28575 w 92075"/>
                <a:gd name="T69" fmla="*/ 149225 h 250825"/>
                <a:gd name="T70" fmla="*/ 41275 w 92075"/>
                <a:gd name="T71" fmla="*/ 152400 h 250825"/>
                <a:gd name="T72" fmla="*/ 57150 w 92075"/>
                <a:gd name="T73" fmla="*/ 142875 h 250825"/>
                <a:gd name="T74" fmla="*/ 66675 w 92075"/>
                <a:gd name="T75" fmla="*/ 152400 h 250825"/>
                <a:gd name="T76" fmla="*/ 57150 w 92075"/>
                <a:gd name="T77" fmla="*/ 161925 h 250825"/>
                <a:gd name="T78" fmla="*/ 38100 w 92075"/>
                <a:gd name="T79" fmla="*/ 161925 h 250825"/>
                <a:gd name="T80" fmla="*/ 12700 w 92075"/>
                <a:gd name="T81" fmla="*/ 149225 h 250825"/>
                <a:gd name="T82" fmla="*/ 15875 w 92075"/>
                <a:gd name="T83" fmla="*/ 123825 h 250825"/>
                <a:gd name="T84" fmla="*/ 38100 w 92075"/>
                <a:gd name="T85" fmla="*/ 120650 h 250825"/>
                <a:gd name="T86" fmla="*/ 63500 w 92075"/>
                <a:gd name="T87" fmla="*/ 117475 h 250825"/>
                <a:gd name="T88" fmla="*/ 79375 w 92075"/>
                <a:gd name="T89" fmla="*/ 101600 h 250825"/>
                <a:gd name="T90" fmla="*/ 41275 w 92075"/>
                <a:gd name="T91" fmla="*/ 85725 h 250825"/>
                <a:gd name="T92" fmla="*/ 34925 w 92075"/>
                <a:gd name="T93" fmla="*/ 101600 h 250825"/>
                <a:gd name="T94" fmla="*/ 50800 w 92075"/>
                <a:gd name="T95" fmla="*/ 95250 h 250825"/>
                <a:gd name="T96" fmla="*/ 66675 w 92075"/>
                <a:gd name="T97" fmla="*/ 95250 h 250825"/>
                <a:gd name="T98" fmla="*/ 60325 w 92075"/>
                <a:gd name="T99" fmla="*/ 107950 h 250825"/>
                <a:gd name="T100" fmla="*/ 38100 w 92075"/>
                <a:gd name="T101" fmla="*/ 111125 h 250825"/>
                <a:gd name="T102" fmla="*/ 15875 w 92075"/>
                <a:gd name="T103" fmla="*/ 98425 h 250825"/>
                <a:gd name="T104" fmla="*/ 15875 w 92075"/>
                <a:gd name="T105" fmla="*/ 73025 h 250825"/>
                <a:gd name="T106" fmla="*/ 28575 w 92075"/>
                <a:gd name="T107" fmla="*/ 63500 h 250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75" h="250825">
                  <a:moveTo>
                    <a:pt x="28575" y="63500"/>
                  </a:moveTo>
                  <a:lnTo>
                    <a:pt x="34925" y="66675"/>
                  </a:lnTo>
                  <a:lnTo>
                    <a:pt x="41275" y="69850"/>
                  </a:lnTo>
                  <a:lnTo>
                    <a:pt x="50800" y="69850"/>
                  </a:lnTo>
                  <a:lnTo>
                    <a:pt x="60325" y="69850"/>
                  </a:lnTo>
                  <a:lnTo>
                    <a:pt x="69850" y="69850"/>
                  </a:lnTo>
                  <a:lnTo>
                    <a:pt x="76200" y="66675"/>
                  </a:lnTo>
                  <a:lnTo>
                    <a:pt x="82550" y="63500"/>
                  </a:lnTo>
                  <a:lnTo>
                    <a:pt x="88900" y="57150"/>
                  </a:lnTo>
                  <a:lnTo>
                    <a:pt x="92075" y="50800"/>
                  </a:lnTo>
                  <a:lnTo>
                    <a:pt x="82550" y="38100"/>
                  </a:lnTo>
                  <a:lnTo>
                    <a:pt x="66675" y="34925"/>
                  </a:lnTo>
                  <a:lnTo>
                    <a:pt x="50800" y="38100"/>
                  </a:lnTo>
                  <a:lnTo>
                    <a:pt x="34925" y="44450"/>
                  </a:lnTo>
                  <a:lnTo>
                    <a:pt x="38100" y="47625"/>
                  </a:lnTo>
                  <a:lnTo>
                    <a:pt x="41275" y="50800"/>
                  </a:lnTo>
                  <a:lnTo>
                    <a:pt x="47625" y="47625"/>
                  </a:lnTo>
                  <a:lnTo>
                    <a:pt x="53975" y="44450"/>
                  </a:lnTo>
                  <a:lnTo>
                    <a:pt x="60325" y="44450"/>
                  </a:lnTo>
                  <a:lnTo>
                    <a:pt x="66675" y="41275"/>
                  </a:lnTo>
                  <a:lnTo>
                    <a:pt x="73025" y="44450"/>
                  </a:lnTo>
                  <a:lnTo>
                    <a:pt x="79375" y="44450"/>
                  </a:lnTo>
                  <a:lnTo>
                    <a:pt x="79375" y="50800"/>
                  </a:lnTo>
                  <a:lnTo>
                    <a:pt x="79375" y="53975"/>
                  </a:lnTo>
                  <a:lnTo>
                    <a:pt x="73025" y="57150"/>
                  </a:lnTo>
                  <a:lnTo>
                    <a:pt x="69850" y="60325"/>
                  </a:lnTo>
                  <a:lnTo>
                    <a:pt x="63500" y="60325"/>
                  </a:lnTo>
                  <a:lnTo>
                    <a:pt x="57150" y="60325"/>
                  </a:lnTo>
                  <a:lnTo>
                    <a:pt x="50800" y="60325"/>
                  </a:lnTo>
                  <a:lnTo>
                    <a:pt x="41275" y="60325"/>
                  </a:lnTo>
                  <a:lnTo>
                    <a:pt x="31750" y="53975"/>
                  </a:lnTo>
                  <a:lnTo>
                    <a:pt x="25400" y="47625"/>
                  </a:lnTo>
                  <a:lnTo>
                    <a:pt x="25400" y="38100"/>
                  </a:lnTo>
                  <a:lnTo>
                    <a:pt x="25400" y="31750"/>
                  </a:lnTo>
                  <a:lnTo>
                    <a:pt x="31750" y="22225"/>
                  </a:lnTo>
                  <a:lnTo>
                    <a:pt x="34925" y="19050"/>
                  </a:lnTo>
                  <a:lnTo>
                    <a:pt x="41275" y="12700"/>
                  </a:lnTo>
                  <a:lnTo>
                    <a:pt x="47625" y="9525"/>
                  </a:lnTo>
                  <a:lnTo>
                    <a:pt x="53975" y="6350"/>
                  </a:lnTo>
                  <a:lnTo>
                    <a:pt x="53975" y="6350"/>
                  </a:lnTo>
                  <a:lnTo>
                    <a:pt x="57150" y="3175"/>
                  </a:lnTo>
                  <a:lnTo>
                    <a:pt x="57150" y="0"/>
                  </a:lnTo>
                  <a:lnTo>
                    <a:pt x="53975" y="0"/>
                  </a:lnTo>
                  <a:lnTo>
                    <a:pt x="50800" y="0"/>
                  </a:lnTo>
                  <a:lnTo>
                    <a:pt x="47625" y="0"/>
                  </a:lnTo>
                  <a:lnTo>
                    <a:pt x="47625" y="0"/>
                  </a:lnTo>
                  <a:lnTo>
                    <a:pt x="44450" y="3175"/>
                  </a:lnTo>
                  <a:lnTo>
                    <a:pt x="38100" y="3175"/>
                  </a:lnTo>
                  <a:lnTo>
                    <a:pt x="31750" y="9525"/>
                  </a:lnTo>
                  <a:lnTo>
                    <a:pt x="25400" y="12700"/>
                  </a:lnTo>
                  <a:lnTo>
                    <a:pt x="19050" y="19050"/>
                  </a:lnTo>
                  <a:lnTo>
                    <a:pt x="15875" y="28575"/>
                  </a:lnTo>
                  <a:lnTo>
                    <a:pt x="15875" y="38100"/>
                  </a:lnTo>
                  <a:lnTo>
                    <a:pt x="15875" y="47625"/>
                  </a:lnTo>
                  <a:lnTo>
                    <a:pt x="19050" y="57150"/>
                  </a:lnTo>
                  <a:lnTo>
                    <a:pt x="15875" y="60325"/>
                  </a:lnTo>
                  <a:lnTo>
                    <a:pt x="12700" y="63500"/>
                  </a:lnTo>
                  <a:lnTo>
                    <a:pt x="6350" y="69850"/>
                  </a:lnTo>
                  <a:lnTo>
                    <a:pt x="3175" y="79375"/>
                  </a:lnTo>
                  <a:lnTo>
                    <a:pt x="3175" y="88900"/>
                  </a:lnTo>
                  <a:lnTo>
                    <a:pt x="3175" y="98425"/>
                  </a:lnTo>
                  <a:lnTo>
                    <a:pt x="9525" y="104775"/>
                  </a:lnTo>
                  <a:lnTo>
                    <a:pt x="15875" y="111125"/>
                  </a:lnTo>
                  <a:lnTo>
                    <a:pt x="9525" y="117475"/>
                  </a:lnTo>
                  <a:lnTo>
                    <a:pt x="6350" y="123825"/>
                  </a:lnTo>
                  <a:lnTo>
                    <a:pt x="3175" y="130175"/>
                  </a:lnTo>
                  <a:lnTo>
                    <a:pt x="0" y="139700"/>
                  </a:lnTo>
                  <a:lnTo>
                    <a:pt x="3175" y="152400"/>
                  </a:lnTo>
                  <a:lnTo>
                    <a:pt x="9525" y="161925"/>
                  </a:lnTo>
                  <a:lnTo>
                    <a:pt x="19050" y="168275"/>
                  </a:lnTo>
                  <a:lnTo>
                    <a:pt x="19050" y="177800"/>
                  </a:lnTo>
                  <a:lnTo>
                    <a:pt x="22225" y="187325"/>
                  </a:lnTo>
                  <a:lnTo>
                    <a:pt x="28575" y="200025"/>
                  </a:lnTo>
                  <a:lnTo>
                    <a:pt x="31750" y="209550"/>
                  </a:lnTo>
                  <a:lnTo>
                    <a:pt x="34925" y="219075"/>
                  </a:lnTo>
                  <a:lnTo>
                    <a:pt x="38100" y="228600"/>
                  </a:lnTo>
                  <a:lnTo>
                    <a:pt x="38100" y="234950"/>
                  </a:lnTo>
                  <a:lnTo>
                    <a:pt x="38100" y="241300"/>
                  </a:lnTo>
                  <a:lnTo>
                    <a:pt x="34925" y="247650"/>
                  </a:lnTo>
                  <a:lnTo>
                    <a:pt x="34925" y="247650"/>
                  </a:lnTo>
                  <a:lnTo>
                    <a:pt x="38100" y="250825"/>
                  </a:lnTo>
                  <a:lnTo>
                    <a:pt x="41275" y="250825"/>
                  </a:lnTo>
                  <a:lnTo>
                    <a:pt x="44450" y="250825"/>
                  </a:lnTo>
                  <a:lnTo>
                    <a:pt x="47625" y="247650"/>
                  </a:lnTo>
                  <a:lnTo>
                    <a:pt x="47625" y="244475"/>
                  </a:lnTo>
                  <a:lnTo>
                    <a:pt x="47625" y="241300"/>
                  </a:lnTo>
                  <a:lnTo>
                    <a:pt x="47625" y="238125"/>
                  </a:lnTo>
                  <a:lnTo>
                    <a:pt x="44450" y="225425"/>
                  </a:lnTo>
                  <a:lnTo>
                    <a:pt x="41275" y="212725"/>
                  </a:lnTo>
                  <a:lnTo>
                    <a:pt x="38100" y="196850"/>
                  </a:lnTo>
                  <a:lnTo>
                    <a:pt x="34925" y="187325"/>
                  </a:lnTo>
                  <a:lnTo>
                    <a:pt x="31750" y="180975"/>
                  </a:lnTo>
                  <a:lnTo>
                    <a:pt x="31750" y="171450"/>
                  </a:lnTo>
                  <a:lnTo>
                    <a:pt x="31750" y="171450"/>
                  </a:lnTo>
                  <a:lnTo>
                    <a:pt x="38100" y="171450"/>
                  </a:lnTo>
                  <a:lnTo>
                    <a:pt x="47625" y="171450"/>
                  </a:lnTo>
                  <a:lnTo>
                    <a:pt x="57150" y="171450"/>
                  </a:lnTo>
                  <a:lnTo>
                    <a:pt x="66675" y="168275"/>
                  </a:lnTo>
                  <a:lnTo>
                    <a:pt x="73025" y="161925"/>
                  </a:lnTo>
                  <a:lnTo>
                    <a:pt x="79375" y="158750"/>
                  </a:lnTo>
                  <a:lnTo>
                    <a:pt x="79375" y="149225"/>
                  </a:lnTo>
                  <a:lnTo>
                    <a:pt x="73025" y="139700"/>
                  </a:lnTo>
                  <a:lnTo>
                    <a:pt x="60325" y="136525"/>
                  </a:lnTo>
                  <a:lnTo>
                    <a:pt x="41275" y="139700"/>
                  </a:lnTo>
                  <a:lnTo>
                    <a:pt x="28575" y="149225"/>
                  </a:lnTo>
                  <a:lnTo>
                    <a:pt x="31750" y="152400"/>
                  </a:lnTo>
                  <a:lnTo>
                    <a:pt x="38100" y="155575"/>
                  </a:lnTo>
                  <a:lnTo>
                    <a:pt x="41275" y="152400"/>
                  </a:lnTo>
                  <a:lnTo>
                    <a:pt x="47625" y="149225"/>
                  </a:lnTo>
                  <a:lnTo>
                    <a:pt x="53975" y="146050"/>
                  </a:lnTo>
                  <a:lnTo>
                    <a:pt x="57150" y="142875"/>
                  </a:lnTo>
                  <a:lnTo>
                    <a:pt x="63500" y="142875"/>
                  </a:lnTo>
                  <a:lnTo>
                    <a:pt x="66675" y="146050"/>
                  </a:lnTo>
                  <a:lnTo>
                    <a:pt x="66675" y="152400"/>
                  </a:lnTo>
                  <a:lnTo>
                    <a:pt x="63500" y="155575"/>
                  </a:lnTo>
                  <a:lnTo>
                    <a:pt x="60325" y="158750"/>
                  </a:lnTo>
                  <a:lnTo>
                    <a:pt x="57150" y="161925"/>
                  </a:lnTo>
                  <a:lnTo>
                    <a:pt x="50800" y="161925"/>
                  </a:lnTo>
                  <a:lnTo>
                    <a:pt x="44450" y="161925"/>
                  </a:lnTo>
                  <a:lnTo>
                    <a:pt x="38100" y="161925"/>
                  </a:lnTo>
                  <a:lnTo>
                    <a:pt x="28575" y="161925"/>
                  </a:lnTo>
                  <a:lnTo>
                    <a:pt x="19050" y="155575"/>
                  </a:lnTo>
                  <a:lnTo>
                    <a:pt x="12700" y="149225"/>
                  </a:lnTo>
                  <a:lnTo>
                    <a:pt x="12700" y="139700"/>
                  </a:lnTo>
                  <a:lnTo>
                    <a:pt x="12700" y="130175"/>
                  </a:lnTo>
                  <a:lnTo>
                    <a:pt x="15875" y="123825"/>
                  </a:lnTo>
                  <a:lnTo>
                    <a:pt x="22225" y="117475"/>
                  </a:lnTo>
                  <a:lnTo>
                    <a:pt x="31750" y="120650"/>
                  </a:lnTo>
                  <a:lnTo>
                    <a:pt x="38100" y="120650"/>
                  </a:lnTo>
                  <a:lnTo>
                    <a:pt x="47625" y="120650"/>
                  </a:lnTo>
                  <a:lnTo>
                    <a:pt x="57150" y="120650"/>
                  </a:lnTo>
                  <a:lnTo>
                    <a:pt x="63500" y="117475"/>
                  </a:lnTo>
                  <a:lnTo>
                    <a:pt x="73025" y="114300"/>
                  </a:lnTo>
                  <a:lnTo>
                    <a:pt x="76200" y="107950"/>
                  </a:lnTo>
                  <a:lnTo>
                    <a:pt x="79375" y="101600"/>
                  </a:lnTo>
                  <a:lnTo>
                    <a:pt x="73025" y="88900"/>
                  </a:lnTo>
                  <a:lnTo>
                    <a:pt x="57150" y="85725"/>
                  </a:lnTo>
                  <a:lnTo>
                    <a:pt x="41275" y="85725"/>
                  </a:lnTo>
                  <a:lnTo>
                    <a:pt x="25400" y="95250"/>
                  </a:lnTo>
                  <a:lnTo>
                    <a:pt x="28575" y="98425"/>
                  </a:lnTo>
                  <a:lnTo>
                    <a:pt x="34925" y="101600"/>
                  </a:lnTo>
                  <a:lnTo>
                    <a:pt x="38100" y="98425"/>
                  </a:lnTo>
                  <a:lnTo>
                    <a:pt x="44450" y="95250"/>
                  </a:lnTo>
                  <a:lnTo>
                    <a:pt x="50800" y="95250"/>
                  </a:lnTo>
                  <a:lnTo>
                    <a:pt x="57150" y="92075"/>
                  </a:lnTo>
                  <a:lnTo>
                    <a:pt x="63500" y="95250"/>
                  </a:lnTo>
                  <a:lnTo>
                    <a:pt x="66675" y="95250"/>
                  </a:lnTo>
                  <a:lnTo>
                    <a:pt x="66675" y="101600"/>
                  </a:lnTo>
                  <a:lnTo>
                    <a:pt x="66675" y="104775"/>
                  </a:lnTo>
                  <a:lnTo>
                    <a:pt x="60325" y="107950"/>
                  </a:lnTo>
                  <a:lnTo>
                    <a:pt x="53975" y="111125"/>
                  </a:lnTo>
                  <a:lnTo>
                    <a:pt x="47625" y="111125"/>
                  </a:lnTo>
                  <a:lnTo>
                    <a:pt x="38100" y="111125"/>
                  </a:lnTo>
                  <a:lnTo>
                    <a:pt x="28575" y="107950"/>
                  </a:lnTo>
                  <a:lnTo>
                    <a:pt x="22225" y="104775"/>
                  </a:lnTo>
                  <a:lnTo>
                    <a:pt x="15875" y="98425"/>
                  </a:lnTo>
                  <a:lnTo>
                    <a:pt x="12700" y="88900"/>
                  </a:lnTo>
                  <a:lnTo>
                    <a:pt x="15875" y="79375"/>
                  </a:lnTo>
                  <a:lnTo>
                    <a:pt x="15875" y="73025"/>
                  </a:lnTo>
                  <a:lnTo>
                    <a:pt x="19050" y="69850"/>
                  </a:lnTo>
                  <a:lnTo>
                    <a:pt x="25400" y="66675"/>
                  </a:lnTo>
                  <a:lnTo>
                    <a:pt x="28575" y="63500"/>
                  </a:lnTo>
                  <a:close/>
                </a:path>
              </a:pathLst>
            </a:custGeom>
            <a:solidFill>
              <a:srgbClr val="FFFFFE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 Box 8"/>
          <p:cNvSpPr txBox="1">
            <a:spLocks noChangeArrowheads="1"/>
          </p:cNvSpPr>
          <p:nvPr userDrawn="1"/>
        </p:nvSpPr>
        <p:spPr bwMode="auto">
          <a:xfrm>
            <a:off x="0" y="5664426"/>
            <a:ext cx="2171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spc="10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  <a:cs typeface="Arial" pitchFamily="34" charset="0"/>
              </a:rPr>
              <a:t>CHILDHOOD EDUCATION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spc="10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Arial" pitchFamily="34" charset="0"/>
              </a:rPr>
              <a:t>Creative Learning Center</a:t>
            </a:r>
            <a:endParaRPr kumimoji="0" lang="en-US" sz="1800" b="0" i="0" u="none" strike="noStrike" cap="none" spc="100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BF7E5D63-45DD-4895-8FA5-6A70400BDB87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4076CA4F-C258-4FBC-8664-81E543ADF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2"/>
          <p:cNvSpPr>
            <a:spLocks noChangeArrowheads="1"/>
          </p:cNvSpPr>
          <p:nvPr userDrawn="1"/>
        </p:nvSpPr>
        <p:spPr bwMode="auto">
          <a:xfrm>
            <a:off x="2171700" y="0"/>
            <a:ext cx="6972300" cy="156705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1" y="476460"/>
            <a:ext cx="6553199" cy="6375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Content with Text and Photo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1828800"/>
            <a:ext cx="6629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79" y="0"/>
            <a:ext cx="1559309" cy="1566483"/>
            <a:chOff x="-42868" y="0"/>
            <a:chExt cx="1559309" cy="156648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-42868" y="0"/>
              <a:ext cx="831847" cy="15664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49819" y="0"/>
              <a:ext cx="242818" cy="15664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924487" y="0"/>
              <a:ext cx="421406" cy="156648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097592" y="0"/>
              <a:ext cx="39947" cy="15664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1339419" y="0"/>
              <a:ext cx="177022" cy="156648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7"/>
          <p:cNvGrpSpPr>
            <a:grpSpLocks/>
          </p:cNvGrpSpPr>
          <p:nvPr userDrawn="1"/>
        </p:nvGrpSpPr>
        <p:grpSpPr bwMode="auto">
          <a:xfrm flipH="1">
            <a:off x="717176" y="131055"/>
            <a:ext cx="1425152" cy="1435997"/>
            <a:chOff x="111513073" y="105313389"/>
            <a:chExt cx="1663714" cy="1676463"/>
          </a:xfrm>
          <a:solidFill>
            <a:schemeClr val="accent4"/>
          </a:solidFill>
        </p:grpSpPr>
        <p:sp>
          <p:nvSpPr>
            <p:cNvPr id="11" name="Freeform 38"/>
            <p:cNvSpPr>
              <a:spLocks noEditPoints="1"/>
            </p:cNvSpPr>
            <p:nvPr/>
          </p:nvSpPr>
          <p:spPr bwMode="auto">
            <a:xfrm>
              <a:off x="111653309" y="105313389"/>
              <a:ext cx="1262128" cy="1485231"/>
            </a:xfrm>
            <a:custGeom>
              <a:avLst/>
              <a:gdLst>
                <a:gd name="T0" fmla="*/ 101 w 396"/>
                <a:gd name="T1" fmla="*/ 58 h 466"/>
                <a:gd name="T2" fmla="*/ 99 w 396"/>
                <a:gd name="T3" fmla="*/ 67 h 466"/>
                <a:gd name="T4" fmla="*/ 97 w 396"/>
                <a:gd name="T5" fmla="*/ 89 h 466"/>
                <a:gd name="T6" fmla="*/ 67 w 396"/>
                <a:gd name="T7" fmla="*/ 154 h 466"/>
                <a:gd name="T8" fmla="*/ 62 w 396"/>
                <a:gd name="T9" fmla="*/ 126 h 466"/>
                <a:gd name="T10" fmla="*/ 19 w 396"/>
                <a:gd name="T11" fmla="*/ 360 h 466"/>
                <a:gd name="T12" fmla="*/ 42 w 396"/>
                <a:gd name="T13" fmla="*/ 278 h 466"/>
                <a:gd name="T14" fmla="*/ 110 w 396"/>
                <a:gd name="T15" fmla="*/ 385 h 466"/>
                <a:gd name="T16" fmla="*/ 85 w 396"/>
                <a:gd name="T17" fmla="*/ 266 h 466"/>
                <a:gd name="T18" fmla="*/ 127 w 396"/>
                <a:gd name="T19" fmla="*/ 207 h 466"/>
                <a:gd name="T20" fmla="*/ 207 w 396"/>
                <a:gd name="T21" fmla="*/ 151 h 466"/>
                <a:gd name="T22" fmla="*/ 184 w 396"/>
                <a:gd name="T23" fmla="*/ 140 h 466"/>
                <a:gd name="T24" fmla="*/ 209 w 396"/>
                <a:gd name="T25" fmla="*/ 126 h 466"/>
                <a:gd name="T26" fmla="*/ 223 w 396"/>
                <a:gd name="T27" fmla="*/ 190 h 466"/>
                <a:gd name="T28" fmla="*/ 294 w 396"/>
                <a:gd name="T29" fmla="*/ 237 h 466"/>
                <a:gd name="T30" fmla="*/ 244 w 396"/>
                <a:gd name="T31" fmla="*/ 331 h 466"/>
                <a:gd name="T32" fmla="*/ 216 w 396"/>
                <a:gd name="T33" fmla="*/ 395 h 466"/>
                <a:gd name="T34" fmla="*/ 276 w 396"/>
                <a:gd name="T35" fmla="*/ 374 h 466"/>
                <a:gd name="T36" fmla="*/ 112 w 396"/>
                <a:gd name="T37" fmla="*/ 429 h 466"/>
                <a:gd name="T38" fmla="*/ 287 w 396"/>
                <a:gd name="T39" fmla="*/ 466 h 466"/>
                <a:gd name="T40" fmla="*/ 356 w 396"/>
                <a:gd name="T41" fmla="*/ 337 h 466"/>
                <a:gd name="T42" fmla="*/ 19 w 396"/>
                <a:gd name="T43" fmla="*/ 363 h 466"/>
                <a:gd name="T44" fmla="*/ 34 w 396"/>
                <a:gd name="T45" fmla="*/ 209 h 466"/>
                <a:gd name="T46" fmla="*/ 35 w 396"/>
                <a:gd name="T47" fmla="*/ 275 h 466"/>
                <a:gd name="T48" fmla="*/ 39 w 396"/>
                <a:gd name="T49" fmla="*/ 191 h 466"/>
                <a:gd name="T50" fmla="*/ 60 w 396"/>
                <a:gd name="T51" fmla="*/ 340 h 466"/>
                <a:gd name="T52" fmla="*/ 62 w 396"/>
                <a:gd name="T53" fmla="*/ 167 h 466"/>
                <a:gd name="T54" fmla="*/ 145 w 396"/>
                <a:gd name="T55" fmla="*/ 119 h 466"/>
                <a:gd name="T56" fmla="*/ 110 w 396"/>
                <a:gd name="T57" fmla="*/ 115 h 466"/>
                <a:gd name="T58" fmla="*/ 90 w 396"/>
                <a:gd name="T59" fmla="*/ 120 h 466"/>
                <a:gd name="T60" fmla="*/ 85 w 396"/>
                <a:gd name="T61" fmla="*/ 133 h 466"/>
                <a:gd name="T62" fmla="*/ 96 w 396"/>
                <a:gd name="T63" fmla="*/ 142 h 466"/>
                <a:gd name="T64" fmla="*/ 108 w 396"/>
                <a:gd name="T65" fmla="*/ 97 h 466"/>
                <a:gd name="T66" fmla="*/ 106 w 396"/>
                <a:gd name="T67" fmla="*/ 112 h 466"/>
                <a:gd name="T68" fmla="*/ 119 w 396"/>
                <a:gd name="T69" fmla="*/ 110 h 466"/>
                <a:gd name="T70" fmla="*/ 124 w 396"/>
                <a:gd name="T71" fmla="*/ 154 h 466"/>
                <a:gd name="T72" fmla="*/ 117 w 396"/>
                <a:gd name="T73" fmla="*/ 154 h 466"/>
                <a:gd name="T74" fmla="*/ 133 w 396"/>
                <a:gd name="T75" fmla="*/ 112 h 466"/>
                <a:gd name="T76" fmla="*/ 151 w 396"/>
                <a:gd name="T77" fmla="*/ 133 h 466"/>
                <a:gd name="T78" fmla="*/ 223 w 396"/>
                <a:gd name="T79" fmla="*/ 154 h 466"/>
                <a:gd name="T80" fmla="*/ 264 w 396"/>
                <a:gd name="T81" fmla="*/ 69 h 466"/>
                <a:gd name="T82" fmla="*/ 266 w 396"/>
                <a:gd name="T83" fmla="*/ 67 h 466"/>
                <a:gd name="T84" fmla="*/ 227 w 396"/>
                <a:gd name="T85" fmla="*/ 120 h 466"/>
                <a:gd name="T86" fmla="*/ 259 w 396"/>
                <a:gd name="T87" fmla="*/ 41 h 466"/>
                <a:gd name="T88" fmla="*/ 250 w 396"/>
                <a:gd name="T89" fmla="*/ 76 h 466"/>
                <a:gd name="T90" fmla="*/ 241 w 396"/>
                <a:gd name="T91" fmla="*/ 90 h 466"/>
                <a:gd name="T92" fmla="*/ 232 w 396"/>
                <a:gd name="T93" fmla="*/ 112 h 466"/>
                <a:gd name="T94" fmla="*/ 241 w 396"/>
                <a:gd name="T95" fmla="*/ 220 h 466"/>
                <a:gd name="T96" fmla="*/ 259 w 396"/>
                <a:gd name="T97" fmla="*/ 101 h 466"/>
                <a:gd name="T98" fmla="*/ 248 w 396"/>
                <a:gd name="T99" fmla="*/ 97 h 466"/>
                <a:gd name="T100" fmla="*/ 253 w 396"/>
                <a:gd name="T101" fmla="*/ 83 h 466"/>
                <a:gd name="T102" fmla="*/ 266 w 396"/>
                <a:gd name="T103" fmla="*/ 198 h 466"/>
                <a:gd name="T104" fmla="*/ 264 w 396"/>
                <a:gd name="T105" fmla="*/ 74 h 466"/>
                <a:gd name="T106" fmla="*/ 170 w 396"/>
                <a:gd name="T107" fmla="*/ 361 h 466"/>
                <a:gd name="T108" fmla="*/ 181 w 396"/>
                <a:gd name="T109" fmla="*/ 383 h 466"/>
                <a:gd name="T110" fmla="*/ 232 w 396"/>
                <a:gd name="T111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6" h="466">
                  <a:moveTo>
                    <a:pt x="298" y="55"/>
                  </a:moveTo>
                  <a:cubicBezTo>
                    <a:pt x="281" y="40"/>
                    <a:pt x="242" y="5"/>
                    <a:pt x="207" y="19"/>
                  </a:cubicBezTo>
                  <a:cubicBezTo>
                    <a:pt x="181" y="0"/>
                    <a:pt x="136" y="21"/>
                    <a:pt x="117" y="35"/>
                  </a:cubicBezTo>
                  <a:cubicBezTo>
                    <a:pt x="116" y="36"/>
                    <a:pt x="91" y="54"/>
                    <a:pt x="101" y="58"/>
                  </a:cubicBezTo>
                  <a:cubicBezTo>
                    <a:pt x="101" y="56"/>
                    <a:pt x="101" y="54"/>
                    <a:pt x="104" y="55"/>
                  </a:cubicBezTo>
                  <a:cubicBezTo>
                    <a:pt x="104" y="57"/>
                    <a:pt x="102" y="58"/>
                    <a:pt x="101" y="58"/>
                  </a:cubicBezTo>
                  <a:cubicBezTo>
                    <a:pt x="101" y="60"/>
                    <a:pt x="101" y="61"/>
                    <a:pt x="101" y="62"/>
                  </a:cubicBezTo>
                  <a:cubicBezTo>
                    <a:pt x="103" y="62"/>
                    <a:pt x="104" y="59"/>
                    <a:pt x="104" y="62"/>
                  </a:cubicBezTo>
                  <a:cubicBezTo>
                    <a:pt x="104" y="64"/>
                    <a:pt x="102" y="65"/>
                    <a:pt x="101" y="66"/>
                  </a:cubicBezTo>
                  <a:cubicBezTo>
                    <a:pt x="101" y="67"/>
                    <a:pt x="101" y="68"/>
                    <a:pt x="99" y="67"/>
                  </a:cubicBezTo>
                  <a:cubicBezTo>
                    <a:pt x="99" y="69"/>
                    <a:pt x="99" y="71"/>
                    <a:pt x="97" y="71"/>
                  </a:cubicBezTo>
                  <a:cubicBezTo>
                    <a:pt x="98" y="70"/>
                    <a:pt x="97" y="67"/>
                    <a:pt x="99" y="67"/>
                  </a:cubicBezTo>
                  <a:cubicBezTo>
                    <a:pt x="99" y="66"/>
                    <a:pt x="99" y="65"/>
                    <a:pt x="101" y="66"/>
                  </a:cubicBezTo>
                  <a:cubicBezTo>
                    <a:pt x="101" y="64"/>
                    <a:pt x="101" y="63"/>
                    <a:pt x="101" y="62"/>
                  </a:cubicBezTo>
                  <a:cubicBezTo>
                    <a:pt x="94" y="72"/>
                    <a:pt x="92" y="86"/>
                    <a:pt x="81" y="101"/>
                  </a:cubicBezTo>
                  <a:cubicBezTo>
                    <a:pt x="81" y="103"/>
                    <a:pt x="82" y="104"/>
                    <a:pt x="83" y="105"/>
                  </a:cubicBezTo>
                  <a:cubicBezTo>
                    <a:pt x="85" y="99"/>
                    <a:pt x="89" y="95"/>
                    <a:pt x="94" y="92"/>
                  </a:cubicBezTo>
                  <a:cubicBezTo>
                    <a:pt x="94" y="90"/>
                    <a:pt x="96" y="89"/>
                    <a:pt x="97" y="89"/>
                  </a:cubicBezTo>
                  <a:cubicBezTo>
                    <a:pt x="98" y="87"/>
                    <a:pt x="97" y="85"/>
                    <a:pt x="99" y="85"/>
                  </a:cubicBezTo>
                  <a:cubicBezTo>
                    <a:pt x="99" y="86"/>
                    <a:pt x="99" y="89"/>
                    <a:pt x="97" y="89"/>
                  </a:cubicBezTo>
                  <a:cubicBezTo>
                    <a:pt x="97" y="90"/>
                    <a:pt x="97" y="91"/>
                    <a:pt x="97" y="92"/>
                  </a:cubicBezTo>
                  <a:cubicBezTo>
                    <a:pt x="100" y="93"/>
                    <a:pt x="103" y="84"/>
                    <a:pt x="104" y="89"/>
                  </a:cubicBezTo>
                  <a:cubicBezTo>
                    <a:pt x="86" y="114"/>
                    <a:pt x="77" y="148"/>
                    <a:pt x="65" y="179"/>
                  </a:cubicBezTo>
                  <a:cubicBezTo>
                    <a:pt x="64" y="169"/>
                    <a:pt x="71" y="162"/>
                    <a:pt x="67" y="154"/>
                  </a:cubicBezTo>
                  <a:cubicBezTo>
                    <a:pt x="67" y="154"/>
                    <a:pt x="66" y="154"/>
                    <a:pt x="65" y="154"/>
                  </a:cubicBezTo>
                  <a:cubicBezTo>
                    <a:pt x="65" y="157"/>
                    <a:pt x="66" y="161"/>
                    <a:pt x="64" y="161"/>
                  </a:cubicBezTo>
                  <a:cubicBezTo>
                    <a:pt x="64" y="163"/>
                    <a:pt x="61" y="162"/>
                    <a:pt x="64" y="161"/>
                  </a:cubicBezTo>
                  <a:cubicBezTo>
                    <a:pt x="64" y="156"/>
                    <a:pt x="59" y="150"/>
                    <a:pt x="65" y="154"/>
                  </a:cubicBezTo>
                  <a:cubicBezTo>
                    <a:pt x="61" y="139"/>
                    <a:pt x="68" y="127"/>
                    <a:pt x="73" y="113"/>
                  </a:cubicBezTo>
                  <a:cubicBezTo>
                    <a:pt x="67" y="116"/>
                    <a:pt x="67" y="124"/>
                    <a:pt x="62" y="126"/>
                  </a:cubicBezTo>
                  <a:cubicBezTo>
                    <a:pt x="62" y="123"/>
                    <a:pt x="64" y="122"/>
                    <a:pt x="64" y="119"/>
                  </a:cubicBezTo>
                  <a:cubicBezTo>
                    <a:pt x="51" y="128"/>
                    <a:pt x="53" y="148"/>
                    <a:pt x="44" y="158"/>
                  </a:cubicBezTo>
                  <a:cubicBezTo>
                    <a:pt x="42" y="150"/>
                    <a:pt x="37" y="142"/>
                    <a:pt x="42" y="135"/>
                  </a:cubicBezTo>
                  <a:cubicBezTo>
                    <a:pt x="40" y="128"/>
                    <a:pt x="48" y="122"/>
                    <a:pt x="41" y="120"/>
                  </a:cubicBezTo>
                  <a:cubicBezTo>
                    <a:pt x="19" y="177"/>
                    <a:pt x="38" y="270"/>
                    <a:pt x="21" y="353"/>
                  </a:cubicBezTo>
                  <a:cubicBezTo>
                    <a:pt x="21" y="355"/>
                    <a:pt x="22" y="359"/>
                    <a:pt x="19" y="360"/>
                  </a:cubicBezTo>
                  <a:cubicBezTo>
                    <a:pt x="16" y="354"/>
                    <a:pt x="18" y="334"/>
                    <a:pt x="14" y="335"/>
                  </a:cubicBezTo>
                  <a:cubicBezTo>
                    <a:pt x="13" y="339"/>
                    <a:pt x="16" y="347"/>
                    <a:pt x="12" y="347"/>
                  </a:cubicBezTo>
                  <a:cubicBezTo>
                    <a:pt x="12" y="345"/>
                    <a:pt x="13" y="341"/>
                    <a:pt x="11" y="340"/>
                  </a:cubicBezTo>
                  <a:cubicBezTo>
                    <a:pt x="11" y="355"/>
                    <a:pt x="3" y="361"/>
                    <a:pt x="0" y="372"/>
                  </a:cubicBezTo>
                  <a:cubicBezTo>
                    <a:pt x="7" y="378"/>
                    <a:pt x="14" y="382"/>
                    <a:pt x="25" y="385"/>
                  </a:cubicBezTo>
                  <a:cubicBezTo>
                    <a:pt x="48" y="360"/>
                    <a:pt x="33" y="301"/>
                    <a:pt x="42" y="278"/>
                  </a:cubicBezTo>
                  <a:cubicBezTo>
                    <a:pt x="59" y="321"/>
                    <a:pt x="61" y="364"/>
                    <a:pt x="37" y="395"/>
                  </a:cubicBezTo>
                  <a:cubicBezTo>
                    <a:pt x="44" y="396"/>
                    <a:pt x="51" y="397"/>
                    <a:pt x="55" y="392"/>
                  </a:cubicBezTo>
                  <a:cubicBezTo>
                    <a:pt x="49" y="387"/>
                    <a:pt x="60" y="370"/>
                    <a:pt x="64" y="369"/>
                  </a:cubicBezTo>
                  <a:cubicBezTo>
                    <a:pt x="66" y="353"/>
                    <a:pt x="62" y="344"/>
                    <a:pt x="65" y="330"/>
                  </a:cubicBezTo>
                  <a:cubicBezTo>
                    <a:pt x="69" y="349"/>
                    <a:pt x="67" y="374"/>
                    <a:pt x="62" y="390"/>
                  </a:cubicBezTo>
                  <a:cubicBezTo>
                    <a:pt x="76" y="394"/>
                    <a:pt x="100" y="385"/>
                    <a:pt x="110" y="385"/>
                  </a:cubicBezTo>
                  <a:cubicBezTo>
                    <a:pt x="109" y="382"/>
                    <a:pt x="108" y="380"/>
                    <a:pt x="106" y="379"/>
                  </a:cubicBezTo>
                  <a:cubicBezTo>
                    <a:pt x="106" y="381"/>
                    <a:pt x="104" y="380"/>
                    <a:pt x="106" y="379"/>
                  </a:cubicBezTo>
                  <a:cubicBezTo>
                    <a:pt x="89" y="359"/>
                    <a:pt x="57" y="262"/>
                    <a:pt x="90" y="239"/>
                  </a:cubicBezTo>
                  <a:cubicBezTo>
                    <a:pt x="97" y="235"/>
                    <a:pt x="104" y="237"/>
                    <a:pt x="112" y="232"/>
                  </a:cubicBezTo>
                  <a:cubicBezTo>
                    <a:pt x="115" y="237"/>
                    <a:pt x="124" y="235"/>
                    <a:pt x="127" y="239"/>
                  </a:cubicBezTo>
                  <a:cubicBezTo>
                    <a:pt x="112" y="247"/>
                    <a:pt x="87" y="245"/>
                    <a:pt x="85" y="266"/>
                  </a:cubicBezTo>
                  <a:cubicBezTo>
                    <a:pt x="87" y="266"/>
                    <a:pt x="87" y="270"/>
                    <a:pt x="89" y="271"/>
                  </a:cubicBezTo>
                  <a:cubicBezTo>
                    <a:pt x="112" y="263"/>
                    <a:pt x="137" y="265"/>
                    <a:pt x="158" y="252"/>
                  </a:cubicBezTo>
                  <a:cubicBezTo>
                    <a:pt x="155" y="241"/>
                    <a:pt x="160" y="235"/>
                    <a:pt x="152" y="225"/>
                  </a:cubicBezTo>
                  <a:cubicBezTo>
                    <a:pt x="138" y="226"/>
                    <a:pt x="109" y="225"/>
                    <a:pt x="94" y="234"/>
                  </a:cubicBezTo>
                  <a:cubicBezTo>
                    <a:pt x="97" y="229"/>
                    <a:pt x="98" y="221"/>
                    <a:pt x="104" y="218"/>
                  </a:cubicBezTo>
                  <a:cubicBezTo>
                    <a:pt x="117" y="225"/>
                    <a:pt x="117" y="209"/>
                    <a:pt x="127" y="207"/>
                  </a:cubicBezTo>
                  <a:cubicBezTo>
                    <a:pt x="130" y="216"/>
                    <a:pt x="137" y="221"/>
                    <a:pt x="147" y="223"/>
                  </a:cubicBezTo>
                  <a:cubicBezTo>
                    <a:pt x="160" y="218"/>
                    <a:pt x="184" y="204"/>
                    <a:pt x="198" y="207"/>
                  </a:cubicBezTo>
                  <a:cubicBezTo>
                    <a:pt x="206" y="195"/>
                    <a:pt x="210" y="176"/>
                    <a:pt x="214" y="167"/>
                  </a:cubicBezTo>
                  <a:cubicBezTo>
                    <a:pt x="215" y="164"/>
                    <a:pt x="217" y="163"/>
                    <a:pt x="216" y="159"/>
                  </a:cubicBezTo>
                  <a:cubicBezTo>
                    <a:pt x="214" y="159"/>
                    <a:pt x="214" y="157"/>
                    <a:pt x="214" y="154"/>
                  </a:cubicBezTo>
                  <a:cubicBezTo>
                    <a:pt x="208" y="157"/>
                    <a:pt x="211" y="154"/>
                    <a:pt x="207" y="151"/>
                  </a:cubicBezTo>
                  <a:cubicBezTo>
                    <a:pt x="205" y="152"/>
                    <a:pt x="207" y="157"/>
                    <a:pt x="204" y="158"/>
                  </a:cubicBezTo>
                  <a:cubicBezTo>
                    <a:pt x="203" y="154"/>
                    <a:pt x="203" y="150"/>
                    <a:pt x="198" y="151"/>
                  </a:cubicBezTo>
                  <a:cubicBezTo>
                    <a:pt x="198" y="158"/>
                    <a:pt x="195" y="154"/>
                    <a:pt x="191" y="159"/>
                  </a:cubicBezTo>
                  <a:cubicBezTo>
                    <a:pt x="190" y="150"/>
                    <a:pt x="197" y="140"/>
                    <a:pt x="191" y="133"/>
                  </a:cubicBezTo>
                  <a:cubicBezTo>
                    <a:pt x="191" y="138"/>
                    <a:pt x="190" y="143"/>
                    <a:pt x="188" y="145"/>
                  </a:cubicBezTo>
                  <a:cubicBezTo>
                    <a:pt x="188" y="143"/>
                    <a:pt x="188" y="139"/>
                    <a:pt x="184" y="140"/>
                  </a:cubicBezTo>
                  <a:cubicBezTo>
                    <a:pt x="184" y="146"/>
                    <a:pt x="183" y="151"/>
                    <a:pt x="181" y="154"/>
                  </a:cubicBezTo>
                  <a:cubicBezTo>
                    <a:pt x="181" y="141"/>
                    <a:pt x="181" y="126"/>
                    <a:pt x="186" y="117"/>
                  </a:cubicBezTo>
                  <a:cubicBezTo>
                    <a:pt x="185" y="125"/>
                    <a:pt x="190" y="128"/>
                    <a:pt x="191" y="133"/>
                  </a:cubicBezTo>
                  <a:cubicBezTo>
                    <a:pt x="192" y="129"/>
                    <a:pt x="189" y="121"/>
                    <a:pt x="193" y="120"/>
                  </a:cubicBezTo>
                  <a:cubicBezTo>
                    <a:pt x="192" y="130"/>
                    <a:pt x="203" y="114"/>
                    <a:pt x="200" y="126"/>
                  </a:cubicBezTo>
                  <a:cubicBezTo>
                    <a:pt x="204" y="120"/>
                    <a:pt x="207" y="117"/>
                    <a:pt x="209" y="126"/>
                  </a:cubicBezTo>
                  <a:cubicBezTo>
                    <a:pt x="210" y="112"/>
                    <a:pt x="214" y="121"/>
                    <a:pt x="218" y="110"/>
                  </a:cubicBezTo>
                  <a:cubicBezTo>
                    <a:pt x="227" y="124"/>
                    <a:pt x="222" y="130"/>
                    <a:pt x="221" y="147"/>
                  </a:cubicBezTo>
                  <a:cubicBezTo>
                    <a:pt x="222" y="141"/>
                    <a:pt x="218" y="139"/>
                    <a:pt x="218" y="133"/>
                  </a:cubicBezTo>
                  <a:cubicBezTo>
                    <a:pt x="213" y="120"/>
                    <a:pt x="220" y="157"/>
                    <a:pt x="216" y="159"/>
                  </a:cubicBezTo>
                  <a:cubicBezTo>
                    <a:pt x="222" y="168"/>
                    <a:pt x="219" y="194"/>
                    <a:pt x="227" y="175"/>
                  </a:cubicBezTo>
                  <a:cubicBezTo>
                    <a:pt x="228" y="186"/>
                    <a:pt x="225" y="186"/>
                    <a:pt x="223" y="190"/>
                  </a:cubicBezTo>
                  <a:cubicBezTo>
                    <a:pt x="226" y="191"/>
                    <a:pt x="223" y="198"/>
                    <a:pt x="228" y="197"/>
                  </a:cubicBezTo>
                  <a:cubicBezTo>
                    <a:pt x="235" y="195"/>
                    <a:pt x="229" y="182"/>
                    <a:pt x="236" y="181"/>
                  </a:cubicBezTo>
                  <a:cubicBezTo>
                    <a:pt x="237" y="190"/>
                    <a:pt x="246" y="194"/>
                    <a:pt x="243" y="204"/>
                  </a:cubicBezTo>
                  <a:cubicBezTo>
                    <a:pt x="213" y="205"/>
                    <a:pt x="177" y="223"/>
                    <a:pt x="197" y="252"/>
                  </a:cubicBezTo>
                  <a:cubicBezTo>
                    <a:pt x="226" y="249"/>
                    <a:pt x="245" y="241"/>
                    <a:pt x="276" y="252"/>
                  </a:cubicBezTo>
                  <a:cubicBezTo>
                    <a:pt x="275" y="244"/>
                    <a:pt x="286" y="241"/>
                    <a:pt x="294" y="237"/>
                  </a:cubicBezTo>
                  <a:cubicBezTo>
                    <a:pt x="303" y="269"/>
                    <a:pt x="297" y="324"/>
                    <a:pt x="259" y="319"/>
                  </a:cubicBezTo>
                  <a:cubicBezTo>
                    <a:pt x="246" y="317"/>
                    <a:pt x="240" y="304"/>
                    <a:pt x="227" y="299"/>
                  </a:cubicBezTo>
                  <a:cubicBezTo>
                    <a:pt x="221" y="302"/>
                    <a:pt x="212" y="308"/>
                    <a:pt x="204" y="303"/>
                  </a:cubicBezTo>
                  <a:cubicBezTo>
                    <a:pt x="195" y="325"/>
                    <a:pt x="173" y="308"/>
                    <a:pt x="158" y="319"/>
                  </a:cubicBezTo>
                  <a:cubicBezTo>
                    <a:pt x="181" y="339"/>
                    <a:pt x="219" y="338"/>
                    <a:pt x="236" y="314"/>
                  </a:cubicBezTo>
                  <a:cubicBezTo>
                    <a:pt x="243" y="315"/>
                    <a:pt x="245" y="322"/>
                    <a:pt x="244" y="331"/>
                  </a:cubicBezTo>
                  <a:cubicBezTo>
                    <a:pt x="217" y="340"/>
                    <a:pt x="174" y="353"/>
                    <a:pt x="142" y="346"/>
                  </a:cubicBezTo>
                  <a:cubicBezTo>
                    <a:pt x="139" y="330"/>
                    <a:pt x="148" y="325"/>
                    <a:pt x="149" y="314"/>
                  </a:cubicBezTo>
                  <a:cubicBezTo>
                    <a:pt x="134" y="326"/>
                    <a:pt x="121" y="348"/>
                    <a:pt x="104" y="353"/>
                  </a:cubicBezTo>
                  <a:cubicBezTo>
                    <a:pt x="111" y="355"/>
                    <a:pt x="115" y="360"/>
                    <a:pt x="119" y="365"/>
                  </a:cubicBezTo>
                  <a:cubicBezTo>
                    <a:pt x="159" y="347"/>
                    <a:pt x="163" y="398"/>
                    <a:pt x="204" y="400"/>
                  </a:cubicBezTo>
                  <a:cubicBezTo>
                    <a:pt x="209" y="400"/>
                    <a:pt x="211" y="396"/>
                    <a:pt x="216" y="395"/>
                  </a:cubicBezTo>
                  <a:cubicBezTo>
                    <a:pt x="216" y="397"/>
                    <a:pt x="216" y="399"/>
                    <a:pt x="216" y="400"/>
                  </a:cubicBezTo>
                  <a:cubicBezTo>
                    <a:pt x="218" y="397"/>
                    <a:pt x="224" y="398"/>
                    <a:pt x="227" y="395"/>
                  </a:cubicBezTo>
                  <a:cubicBezTo>
                    <a:pt x="225" y="395"/>
                    <a:pt x="224" y="393"/>
                    <a:pt x="223" y="392"/>
                  </a:cubicBezTo>
                  <a:cubicBezTo>
                    <a:pt x="232" y="385"/>
                    <a:pt x="243" y="375"/>
                    <a:pt x="239" y="365"/>
                  </a:cubicBezTo>
                  <a:cubicBezTo>
                    <a:pt x="255" y="359"/>
                    <a:pt x="255" y="337"/>
                    <a:pt x="276" y="337"/>
                  </a:cubicBezTo>
                  <a:cubicBezTo>
                    <a:pt x="281" y="347"/>
                    <a:pt x="273" y="359"/>
                    <a:pt x="276" y="374"/>
                  </a:cubicBezTo>
                  <a:cubicBezTo>
                    <a:pt x="260" y="414"/>
                    <a:pt x="215" y="459"/>
                    <a:pt x="163" y="427"/>
                  </a:cubicBezTo>
                  <a:cubicBezTo>
                    <a:pt x="155" y="414"/>
                    <a:pt x="141" y="408"/>
                    <a:pt x="133" y="395"/>
                  </a:cubicBezTo>
                  <a:cubicBezTo>
                    <a:pt x="133" y="399"/>
                    <a:pt x="127" y="396"/>
                    <a:pt x="127" y="393"/>
                  </a:cubicBezTo>
                  <a:cubicBezTo>
                    <a:pt x="122" y="390"/>
                    <a:pt x="116" y="391"/>
                    <a:pt x="110" y="385"/>
                  </a:cubicBezTo>
                  <a:cubicBezTo>
                    <a:pt x="110" y="392"/>
                    <a:pt x="119" y="391"/>
                    <a:pt x="119" y="399"/>
                  </a:cubicBezTo>
                  <a:cubicBezTo>
                    <a:pt x="113" y="404"/>
                    <a:pt x="106" y="418"/>
                    <a:pt x="112" y="429"/>
                  </a:cubicBezTo>
                  <a:cubicBezTo>
                    <a:pt x="116" y="423"/>
                    <a:pt x="120" y="419"/>
                    <a:pt x="126" y="415"/>
                  </a:cubicBezTo>
                  <a:cubicBezTo>
                    <a:pt x="137" y="425"/>
                    <a:pt x="152" y="432"/>
                    <a:pt x="170" y="439"/>
                  </a:cubicBezTo>
                  <a:cubicBezTo>
                    <a:pt x="188" y="447"/>
                    <a:pt x="209" y="462"/>
                    <a:pt x="234" y="459"/>
                  </a:cubicBezTo>
                  <a:cubicBezTo>
                    <a:pt x="255" y="456"/>
                    <a:pt x="295" y="435"/>
                    <a:pt x="306" y="422"/>
                  </a:cubicBezTo>
                  <a:cubicBezTo>
                    <a:pt x="304" y="428"/>
                    <a:pt x="311" y="433"/>
                    <a:pt x="306" y="436"/>
                  </a:cubicBezTo>
                  <a:cubicBezTo>
                    <a:pt x="301" y="447"/>
                    <a:pt x="292" y="454"/>
                    <a:pt x="287" y="466"/>
                  </a:cubicBezTo>
                  <a:cubicBezTo>
                    <a:pt x="303" y="451"/>
                    <a:pt x="323" y="441"/>
                    <a:pt x="345" y="432"/>
                  </a:cubicBezTo>
                  <a:cubicBezTo>
                    <a:pt x="320" y="426"/>
                    <a:pt x="317" y="396"/>
                    <a:pt x="299" y="381"/>
                  </a:cubicBezTo>
                  <a:cubicBezTo>
                    <a:pt x="302" y="373"/>
                    <a:pt x="303" y="363"/>
                    <a:pt x="310" y="360"/>
                  </a:cubicBezTo>
                  <a:cubicBezTo>
                    <a:pt x="310" y="367"/>
                    <a:pt x="313" y="363"/>
                    <a:pt x="319" y="363"/>
                  </a:cubicBezTo>
                  <a:cubicBezTo>
                    <a:pt x="323" y="357"/>
                    <a:pt x="330" y="354"/>
                    <a:pt x="338" y="353"/>
                  </a:cubicBezTo>
                  <a:cubicBezTo>
                    <a:pt x="341" y="344"/>
                    <a:pt x="351" y="342"/>
                    <a:pt x="356" y="337"/>
                  </a:cubicBezTo>
                  <a:cubicBezTo>
                    <a:pt x="368" y="342"/>
                    <a:pt x="369" y="321"/>
                    <a:pt x="377" y="322"/>
                  </a:cubicBezTo>
                  <a:cubicBezTo>
                    <a:pt x="396" y="272"/>
                    <a:pt x="378" y="219"/>
                    <a:pt x="360" y="177"/>
                  </a:cubicBezTo>
                  <a:cubicBezTo>
                    <a:pt x="339" y="130"/>
                    <a:pt x="330" y="83"/>
                    <a:pt x="298" y="55"/>
                  </a:cubicBezTo>
                  <a:close/>
                  <a:moveTo>
                    <a:pt x="19" y="363"/>
                  </a:moveTo>
                  <a:cubicBezTo>
                    <a:pt x="20" y="365"/>
                    <a:pt x="17" y="364"/>
                    <a:pt x="19" y="363"/>
                  </a:cubicBezTo>
                  <a:cubicBezTo>
                    <a:pt x="19" y="361"/>
                    <a:pt x="22" y="362"/>
                    <a:pt x="19" y="363"/>
                  </a:cubicBezTo>
                  <a:close/>
                  <a:moveTo>
                    <a:pt x="37" y="175"/>
                  </a:moveTo>
                  <a:cubicBezTo>
                    <a:pt x="38" y="168"/>
                    <a:pt x="36" y="186"/>
                    <a:pt x="37" y="175"/>
                  </a:cubicBezTo>
                  <a:close/>
                  <a:moveTo>
                    <a:pt x="35" y="181"/>
                  </a:moveTo>
                  <a:cubicBezTo>
                    <a:pt x="43" y="184"/>
                    <a:pt x="33" y="196"/>
                    <a:pt x="35" y="206"/>
                  </a:cubicBezTo>
                  <a:cubicBezTo>
                    <a:pt x="30" y="199"/>
                    <a:pt x="38" y="190"/>
                    <a:pt x="35" y="181"/>
                  </a:cubicBezTo>
                  <a:close/>
                  <a:moveTo>
                    <a:pt x="34" y="209"/>
                  </a:moveTo>
                  <a:cubicBezTo>
                    <a:pt x="35" y="210"/>
                    <a:pt x="33" y="208"/>
                    <a:pt x="34" y="209"/>
                  </a:cubicBezTo>
                  <a:close/>
                  <a:moveTo>
                    <a:pt x="34" y="250"/>
                  </a:moveTo>
                  <a:cubicBezTo>
                    <a:pt x="35" y="251"/>
                    <a:pt x="33" y="249"/>
                    <a:pt x="34" y="250"/>
                  </a:cubicBezTo>
                  <a:close/>
                  <a:moveTo>
                    <a:pt x="34" y="260"/>
                  </a:moveTo>
                  <a:cubicBezTo>
                    <a:pt x="35" y="262"/>
                    <a:pt x="33" y="260"/>
                    <a:pt x="34" y="260"/>
                  </a:cubicBezTo>
                  <a:close/>
                  <a:moveTo>
                    <a:pt x="35" y="275"/>
                  </a:moveTo>
                  <a:cubicBezTo>
                    <a:pt x="33" y="280"/>
                    <a:pt x="34" y="268"/>
                    <a:pt x="34" y="266"/>
                  </a:cubicBezTo>
                  <a:cubicBezTo>
                    <a:pt x="36" y="260"/>
                    <a:pt x="35" y="272"/>
                    <a:pt x="35" y="275"/>
                  </a:cubicBezTo>
                  <a:close/>
                  <a:moveTo>
                    <a:pt x="37" y="278"/>
                  </a:moveTo>
                  <a:cubicBezTo>
                    <a:pt x="36" y="277"/>
                    <a:pt x="38" y="279"/>
                    <a:pt x="37" y="278"/>
                  </a:cubicBezTo>
                  <a:close/>
                  <a:moveTo>
                    <a:pt x="39" y="191"/>
                  </a:moveTo>
                  <a:cubicBezTo>
                    <a:pt x="40" y="185"/>
                    <a:pt x="36" y="205"/>
                    <a:pt x="39" y="191"/>
                  </a:cubicBezTo>
                  <a:close/>
                  <a:moveTo>
                    <a:pt x="42" y="167"/>
                  </a:moveTo>
                  <a:cubicBezTo>
                    <a:pt x="44" y="168"/>
                    <a:pt x="42" y="166"/>
                    <a:pt x="42" y="167"/>
                  </a:cubicBezTo>
                  <a:close/>
                  <a:moveTo>
                    <a:pt x="60" y="170"/>
                  </a:moveTo>
                  <a:cubicBezTo>
                    <a:pt x="59" y="169"/>
                    <a:pt x="61" y="171"/>
                    <a:pt x="60" y="170"/>
                  </a:cubicBezTo>
                  <a:close/>
                  <a:moveTo>
                    <a:pt x="60" y="340"/>
                  </a:moveTo>
                  <a:cubicBezTo>
                    <a:pt x="59" y="351"/>
                    <a:pt x="61" y="333"/>
                    <a:pt x="60" y="340"/>
                  </a:cubicBezTo>
                  <a:close/>
                  <a:moveTo>
                    <a:pt x="60" y="358"/>
                  </a:moveTo>
                  <a:cubicBezTo>
                    <a:pt x="62" y="373"/>
                    <a:pt x="55" y="365"/>
                    <a:pt x="60" y="358"/>
                  </a:cubicBezTo>
                  <a:cubicBezTo>
                    <a:pt x="58" y="341"/>
                    <a:pt x="66" y="349"/>
                    <a:pt x="60" y="358"/>
                  </a:cubicBezTo>
                  <a:close/>
                  <a:moveTo>
                    <a:pt x="62" y="328"/>
                  </a:moveTo>
                  <a:cubicBezTo>
                    <a:pt x="61" y="327"/>
                    <a:pt x="63" y="329"/>
                    <a:pt x="62" y="328"/>
                  </a:cubicBezTo>
                  <a:close/>
                  <a:moveTo>
                    <a:pt x="62" y="167"/>
                  </a:moveTo>
                  <a:cubicBezTo>
                    <a:pt x="61" y="166"/>
                    <a:pt x="63" y="168"/>
                    <a:pt x="62" y="167"/>
                  </a:cubicBezTo>
                  <a:close/>
                  <a:moveTo>
                    <a:pt x="152" y="245"/>
                  </a:moveTo>
                  <a:cubicBezTo>
                    <a:pt x="153" y="246"/>
                    <a:pt x="152" y="244"/>
                    <a:pt x="152" y="245"/>
                  </a:cubicBezTo>
                  <a:close/>
                  <a:moveTo>
                    <a:pt x="197" y="159"/>
                  </a:moveTo>
                  <a:cubicBezTo>
                    <a:pt x="199" y="152"/>
                    <a:pt x="199" y="166"/>
                    <a:pt x="197" y="159"/>
                  </a:cubicBezTo>
                  <a:close/>
                  <a:moveTo>
                    <a:pt x="145" y="119"/>
                  </a:moveTo>
                  <a:cubicBezTo>
                    <a:pt x="147" y="112"/>
                    <a:pt x="147" y="126"/>
                    <a:pt x="145" y="119"/>
                  </a:cubicBezTo>
                  <a:close/>
                  <a:moveTo>
                    <a:pt x="113" y="108"/>
                  </a:moveTo>
                  <a:cubicBezTo>
                    <a:pt x="114" y="109"/>
                    <a:pt x="113" y="107"/>
                    <a:pt x="113" y="108"/>
                  </a:cubicBezTo>
                  <a:close/>
                  <a:moveTo>
                    <a:pt x="112" y="112"/>
                  </a:moveTo>
                  <a:cubicBezTo>
                    <a:pt x="113" y="113"/>
                    <a:pt x="111" y="111"/>
                    <a:pt x="112" y="112"/>
                  </a:cubicBezTo>
                  <a:close/>
                  <a:moveTo>
                    <a:pt x="110" y="115"/>
                  </a:moveTo>
                  <a:cubicBezTo>
                    <a:pt x="109" y="114"/>
                    <a:pt x="111" y="116"/>
                    <a:pt x="110" y="115"/>
                  </a:cubicBezTo>
                  <a:close/>
                  <a:moveTo>
                    <a:pt x="108" y="108"/>
                  </a:moveTo>
                  <a:cubicBezTo>
                    <a:pt x="109" y="109"/>
                    <a:pt x="107" y="107"/>
                    <a:pt x="108" y="108"/>
                  </a:cubicBezTo>
                  <a:close/>
                  <a:moveTo>
                    <a:pt x="108" y="119"/>
                  </a:moveTo>
                  <a:cubicBezTo>
                    <a:pt x="107" y="118"/>
                    <a:pt x="109" y="120"/>
                    <a:pt x="108" y="119"/>
                  </a:cubicBezTo>
                  <a:close/>
                  <a:moveTo>
                    <a:pt x="90" y="120"/>
                  </a:moveTo>
                  <a:cubicBezTo>
                    <a:pt x="90" y="120"/>
                    <a:pt x="91" y="122"/>
                    <a:pt x="90" y="120"/>
                  </a:cubicBezTo>
                  <a:close/>
                  <a:moveTo>
                    <a:pt x="89" y="126"/>
                  </a:moveTo>
                  <a:cubicBezTo>
                    <a:pt x="90" y="127"/>
                    <a:pt x="88" y="125"/>
                    <a:pt x="89" y="126"/>
                  </a:cubicBezTo>
                  <a:close/>
                  <a:moveTo>
                    <a:pt x="87" y="129"/>
                  </a:moveTo>
                  <a:cubicBezTo>
                    <a:pt x="86" y="129"/>
                    <a:pt x="88" y="131"/>
                    <a:pt x="87" y="129"/>
                  </a:cubicBezTo>
                  <a:close/>
                  <a:moveTo>
                    <a:pt x="85" y="133"/>
                  </a:moveTo>
                  <a:cubicBezTo>
                    <a:pt x="86" y="134"/>
                    <a:pt x="84" y="132"/>
                    <a:pt x="85" y="133"/>
                  </a:cubicBezTo>
                  <a:close/>
                  <a:moveTo>
                    <a:pt x="90" y="154"/>
                  </a:moveTo>
                  <a:cubicBezTo>
                    <a:pt x="92" y="147"/>
                    <a:pt x="92" y="161"/>
                    <a:pt x="90" y="154"/>
                  </a:cubicBezTo>
                  <a:close/>
                  <a:moveTo>
                    <a:pt x="99" y="149"/>
                  </a:moveTo>
                  <a:cubicBezTo>
                    <a:pt x="94" y="147"/>
                    <a:pt x="101" y="143"/>
                    <a:pt x="99" y="138"/>
                  </a:cubicBezTo>
                  <a:cubicBezTo>
                    <a:pt x="97" y="138"/>
                    <a:pt x="98" y="141"/>
                    <a:pt x="96" y="142"/>
                  </a:cubicBezTo>
                  <a:cubicBezTo>
                    <a:pt x="97" y="147"/>
                    <a:pt x="93" y="146"/>
                    <a:pt x="94" y="151"/>
                  </a:cubicBezTo>
                  <a:cubicBezTo>
                    <a:pt x="92" y="150"/>
                    <a:pt x="92" y="149"/>
                    <a:pt x="92" y="147"/>
                  </a:cubicBezTo>
                  <a:cubicBezTo>
                    <a:pt x="89" y="150"/>
                    <a:pt x="87" y="155"/>
                    <a:pt x="87" y="161"/>
                  </a:cubicBezTo>
                  <a:cubicBezTo>
                    <a:pt x="81" y="146"/>
                    <a:pt x="96" y="127"/>
                    <a:pt x="94" y="115"/>
                  </a:cubicBezTo>
                  <a:cubicBezTo>
                    <a:pt x="94" y="117"/>
                    <a:pt x="91" y="116"/>
                    <a:pt x="94" y="115"/>
                  </a:cubicBezTo>
                  <a:cubicBezTo>
                    <a:pt x="101" y="112"/>
                    <a:pt x="99" y="100"/>
                    <a:pt x="108" y="97"/>
                  </a:cubicBezTo>
                  <a:cubicBezTo>
                    <a:pt x="107" y="110"/>
                    <a:pt x="100" y="117"/>
                    <a:pt x="97" y="129"/>
                  </a:cubicBezTo>
                  <a:cubicBezTo>
                    <a:pt x="101" y="129"/>
                    <a:pt x="99" y="123"/>
                    <a:pt x="103" y="122"/>
                  </a:cubicBezTo>
                  <a:cubicBezTo>
                    <a:pt x="102" y="119"/>
                    <a:pt x="105" y="118"/>
                    <a:pt x="104" y="122"/>
                  </a:cubicBezTo>
                  <a:cubicBezTo>
                    <a:pt x="107" y="122"/>
                    <a:pt x="107" y="120"/>
                    <a:pt x="110" y="122"/>
                  </a:cubicBezTo>
                  <a:cubicBezTo>
                    <a:pt x="104" y="129"/>
                    <a:pt x="105" y="142"/>
                    <a:pt x="99" y="149"/>
                  </a:cubicBezTo>
                  <a:close/>
                  <a:moveTo>
                    <a:pt x="106" y="112"/>
                  </a:moveTo>
                  <a:cubicBezTo>
                    <a:pt x="108" y="105"/>
                    <a:pt x="108" y="119"/>
                    <a:pt x="106" y="112"/>
                  </a:cubicBezTo>
                  <a:close/>
                  <a:moveTo>
                    <a:pt x="104" y="117"/>
                  </a:moveTo>
                  <a:cubicBezTo>
                    <a:pt x="104" y="116"/>
                    <a:pt x="106" y="118"/>
                    <a:pt x="104" y="117"/>
                  </a:cubicBezTo>
                  <a:close/>
                  <a:moveTo>
                    <a:pt x="115" y="135"/>
                  </a:moveTo>
                  <a:cubicBezTo>
                    <a:pt x="110" y="148"/>
                    <a:pt x="105" y="161"/>
                    <a:pt x="101" y="175"/>
                  </a:cubicBezTo>
                  <a:cubicBezTo>
                    <a:pt x="100" y="154"/>
                    <a:pt x="110" y="127"/>
                    <a:pt x="119" y="110"/>
                  </a:cubicBezTo>
                  <a:cubicBezTo>
                    <a:pt x="119" y="110"/>
                    <a:pt x="120" y="110"/>
                    <a:pt x="120" y="110"/>
                  </a:cubicBezTo>
                  <a:cubicBezTo>
                    <a:pt x="119" y="103"/>
                    <a:pt x="126" y="110"/>
                    <a:pt x="120" y="110"/>
                  </a:cubicBezTo>
                  <a:cubicBezTo>
                    <a:pt x="116" y="120"/>
                    <a:pt x="121" y="129"/>
                    <a:pt x="115" y="135"/>
                  </a:cubicBezTo>
                  <a:cubicBezTo>
                    <a:pt x="117" y="134"/>
                    <a:pt x="116" y="137"/>
                    <a:pt x="115" y="135"/>
                  </a:cubicBezTo>
                  <a:close/>
                  <a:moveTo>
                    <a:pt x="124" y="154"/>
                  </a:moveTo>
                  <a:cubicBezTo>
                    <a:pt x="125" y="155"/>
                    <a:pt x="123" y="153"/>
                    <a:pt x="124" y="154"/>
                  </a:cubicBezTo>
                  <a:close/>
                  <a:moveTo>
                    <a:pt x="133" y="112"/>
                  </a:moveTo>
                  <a:cubicBezTo>
                    <a:pt x="131" y="124"/>
                    <a:pt x="127" y="134"/>
                    <a:pt x="126" y="142"/>
                  </a:cubicBezTo>
                  <a:cubicBezTo>
                    <a:pt x="131" y="142"/>
                    <a:pt x="124" y="149"/>
                    <a:pt x="126" y="142"/>
                  </a:cubicBezTo>
                  <a:cubicBezTo>
                    <a:pt x="123" y="142"/>
                    <a:pt x="123" y="144"/>
                    <a:pt x="120" y="144"/>
                  </a:cubicBezTo>
                  <a:cubicBezTo>
                    <a:pt x="121" y="148"/>
                    <a:pt x="123" y="150"/>
                    <a:pt x="119" y="152"/>
                  </a:cubicBezTo>
                  <a:cubicBezTo>
                    <a:pt x="119" y="153"/>
                    <a:pt x="118" y="154"/>
                    <a:pt x="117" y="154"/>
                  </a:cubicBezTo>
                  <a:cubicBezTo>
                    <a:pt x="117" y="156"/>
                    <a:pt x="114" y="155"/>
                    <a:pt x="117" y="154"/>
                  </a:cubicBezTo>
                  <a:cubicBezTo>
                    <a:pt x="117" y="153"/>
                    <a:pt x="117" y="152"/>
                    <a:pt x="119" y="152"/>
                  </a:cubicBezTo>
                  <a:cubicBezTo>
                    <a:pt x="120" y="150"/>
                    <a:pt x="117" y="143"/>
                    <a:pt x="120" y="144"/>
                  </a:cubicBezTo>
                  <a:cubicBezTo>
                    <a:pt x="123" y="133"/>
                    <a:pt x="124" y="131"/>
                    <a:pt x="124" y="120"/>
                  </a:cubicBezTo>
                  <a:cubicBezTo>
                    <a:pt x="132" y="123"/>
                    <a:pt x="128" y="114"/>
                    <a:pt x="131" y="112"/>
                  </a:cubicBezTo>
                  <a:cubicBezTo>
                    <a:pt x="132" y="112"/>
                    <a:pt x="132" y="112"/>
                    <a:pt x="133" y="112"/>
                  </a:cubicBezTo>
                  <a:cubicBezTo>
                    <a:pt x="133" y="109"/>
                    <a:pt x="135" y="111"/>
                    <a:pt x="133" y="112"/>
                  </a:cubicBezTo>
                  <a:close/>
                  <a:moveTo>
                    <a:pt x="136" y="154"/>
                  </a:moveTo>
                  <a:cubicBezTo>
                    <a:pt x="138" y="162"/>
                    <a:pt x="131" y="155"/>
                    <a:pt x="136" y="154"/>
                  </a:cubicBezTo>
                  <a:cubicBezTo>
                    <a:pt x="139" y="140"/>
                    <a:pt x="137" y="131"/>
                    <a:pt x="147" y="122"/>
                  </a:cubicBezTo>
                  <a:cubicBezTo>
                    <a:pt x="143" y="133"/>
                    <a:pt x="142" y="146"/>
                    <a:pt x="136" y="154"/>
                  </a:cubicBezTo>
                  <a:close/>
                  <a:moveTo>
                    <a:pt x="151" y="133"/>
                  </a:moveTo>
                  <a:cubicBezTo>
                    <a:pt x="152" y="142"/>
                    <a:pt x="145" y="135"/>
                    <a:pt x="151" y="133"/>
                  </a:cubicBezTo>
                  <a:cubicBezTo>
                    <a:pt x="149" y="126"/>
                    <a:pt x="156" y="133"/>
                    <a:pt x="151" y="133"/>
                  </a:cubicBezTo>
                  <a:close/>
                  <a:moveTo>
                    <a:pt x="172" y="135"/>
                  </a:moveTo>
                  <a:cubicBezTo>
                    <a:pt x="174" y="128"/>
                    <a:pt x="174" y="142"/>
                    <a:pt x="172" y="135"/>
                  </a:cubicBezTo>
                  <a:close/>
                  <a:moveTo>
                    <a:pt x="223" y="154"/>
                  </a:moveTo>
                  <a:cubicBezTo>
                    <a:pt x="222" y="165"/>
                    <a:pt x="224" y="147"/>
                    <a:pt x="223" y="154"/>
                  </a:cubicBezTo>
                  <a:close/>
                  <a:moveTo>
                    <a:pt x="267" y="37"/>
                  </a:moveTo>
                  <a:cubicBezTo>
                    <a:pt x="270" y="37"/>
                    <a:pt x="269" y="40"/>
                    <a:pt x="267" y="37"/>
                  </a:cubicBezTo>
                  <a:cubicBezTo>
                    <a:pt x="265" y="37"/>
                    <a:pt x="266" y="35"/>
                    <a:pt x="267" y="37"/>
                  </a:cubicBezTo>
                  <a:close/>
                  <a:moveTo>
                    <a:pt x="266" y="67"/>
                  </a:moveTo>
                  <a:cubicBezTo>
                    <a:pt x="268" y="67"/>
                    <a:pt x="267" y="70"/>
                    <a:pt x="266" y="67"/>
                  </a:cubicBezTo>
                  <a:cubicBezTo>
                    <a:pt x="265" y="67"/>
                    <a:pt x="264" y="68"/>
                    <a:pt x="264" y="69"/>
                  </a:cubicBezTo>
                  <a:cubicBezTo>
                    <a:pt x="259" y="69"/>
                    <a:pt x="262" y="60"/>
                    <a:pt x="257" y="60"/>
                  </a:cubicBezTo>
                  <a:cubicBezTo>
                    <a:pt x="257" y="60"/>
                    <a:pt x="257" y="59"/>
                    <a:pt x="257" y="58"/>
                  </a:cubicBezTo>
                  <a:cubicBezTo>
                    <a:pt x="256" y="58"/>
                    <a:pt x="255" y="58"/>
                    <a:pt x="255" y="57"/>
                  </a:cubicBezTo>
                  <a:cubicBezTo>
                    <a:pt x="253" y="57"/>
                    <a:pt x="254" y="54"/>
                    <a:pt x="255" y="57"/>
                  </a:cubicBezTo>
                  <a:cubicBezTo>
                    <a:pt x="256" y="57"/>
                    <a:pt x="257" y="57"/>
                    <a:pt x="257" y="58"/>
                  </a:cubicBezTo>
                  <a:cubicBezTo>
                    <a:pt x="263" y="58"/>
                    <a:pt x="263" y="64"/>
                    <a:pt x="266" y="67"/>
                  </a:cubicBezTo>
                  <a:close/>
                  <a:moveTo>
                    <a:pt x="260" y="46"/>
                  </a:moveTo>
                  <a:cubicBezTo>
                    <a:pt x="262" y="47"/>
                    <a:pt x="260" y="45"/>
                    <a:pt x="260" y="46"/>
                  </a:cubicBezTo>
                  <a:close/>
                  <a:moveTo>
                    <a:pt x="225" y="170"/>
                  </a:moveTo>
                  <a:cubicBezTo>
                    <a:pt x="231" y="166"/>
                    <a:pt x="221" y="176"/>
                    <a:pt x="225" y="170"/>
                  </a:cubicBezTo>
                  <a:close/>
                  <a:moveTo>
                    <a:pt x="227" y="120"/>
                  </a:moveTo>
                  <a:cubicBezTo>
                    <a:pt x="226" y="120"/>
                    <a:pt x="228" y="122"/>
                    <a:pt x="227" y="120"/>
                  </a:cubicBezTo>
                  <a:close/>
                  <a:moveTo>
                    <a:pt x="225" y="32"/>
                  </a:moveTo>
                  <a:cubicBezTo>
                    <a:pt x="234" y="23"/>
                    <a:pt x="244" y="39"/>
                    <a:pt x="248" y="32"/>
                  </a:cubicBezTo>
                  <a:cubicBezTo>
                    <a:pt x="252" y="32"/>
                    <a:pt x="252" y="37"/>
                    <a:pt x="250" y="39"/>
                  </a:cubicBezTo>
                  <a:cubicBezTo>
                    <a:pt x="255" y="38"/>
                    <a:pt x="253" y="37"/>
                    <a:pt x="257" y="41"/>
                  </a:cubicBezTo>
                  <a:cubicBezTo>
                    <a:pt x="257" y="40"/>
                    <a:pt x="258" y="39"/>
                    <a:pt x="259" y="41"/>
                  </a:cubicBezTo>
                  <a:cubicBezTo>
                    <a:pt x="261" y="41"/>
                    <a:pt x="260" y="43"/>
                    <a:pt x="259" y="41"/>
                  </a:cubicBezTo>
                  <a:cubicBezTo>
                    <a:pt x="258" y="41"/>
                    <a:pt x="257" y="41"/>
                    <a:pt x="257" y="41"/>
                  </a:cubicBezTo>
                  <a:cubicBezTo>
                    <a:pt x="257" y="43"/>
                    <a:pt x="255" y="43"/>
                    <a:pt x="255" y="44"/>
                  </a:cubicBezTo>
                  <a:cubicBezTo>
                    <a:pt x="254" y="44"/>
                    <a:pt x="253" y="43"/>
                    <a:pt x="253" y="41"/>
                  </a:cubicBezTo>
                  <a:cubicBezTo>
                    <a:pt x="248" y="42"/>
                    <a:pt x="242" y="42"/>
                    <a:pt x="241" y="35"/>
                  </a:cubicBezTo>
                  <a:cubicBezTo>
                    <a:pt x="236" y="40"/>
                    <a:pt x="233" y="31"/>
                    <a:pt x="225" y="32"/>
                  </a:cubicBezTo>
                  <a:close/>
                  <a:moveTo>
                    <a:pt x="250" y="76"/>
                  </a:moveTo>
                  <a:cubicBezTo>
                    <a:pt x="251" y="77"/>
                    <a:pt x="249" y="75"/>
                    <a:pt x="250" y="76"/>
                  </a:cubicBezTo>
                  <a:close/>
                  <a:moveTo>
                    <a:pt x="244" y="71"/>
                  </a:moveTo>
                  <a:cubicBezTo>
                    <a:pt x="244" y="70"/>
                    <a:pt x="246" y="72"/>
                    <a:pt x="244" y="71"/>
                  </a:cubicBezTo>
                  <a:close/>
                  <a:moveTo>
                    <a:pt x="241" y="90"/>
                  </a:moveTo>
                  <a:cubicBezTo>
                    <a:pt x="239" y="91"/>
                    <a:pt x="240" y="88"/>
                    <a:pt x="241" y="90"/>
                  </a:cubicBezTo>
                  <a:cubicBezTo>
                    <a:pt x="243" y="90"/>
                    <a:pt x="242" y="93"/>
                    <a:pt x="241" y="90"/>
                  </a:cubicBezTo>
                  <a:close/>
                  <a:moveTo>
                    <a:pt x="239" y="82"/>
                  </a:moveTo>
                  <a:cubicBezTo>
                    <a:pt x="240" y="83"/>
                    <a:pt x="238" y="81"/>
                    <a:pt x="239" y="82"/>
                  </a:cubicBezTo>
                  <a:close/>
                  <a:moveTo>
                    <a:pt x="228" y="103"/>
                  </a:moveTo>
                  <a:cubicBezTo>
                    <a:pt x="231" y="103"/>
                    <a:pt x="230" y="106"/>
                    <a:pt x="232" y="106"/>
                  </a:cubicBezTo>
                  <a:cubicBezTo>
                    <a:pt x="232" y="104"/>
                    <a:pt x="235" y="105"/>
                    <a:pt x="232" y="106"/>
                  </a:cubicBezTo>
                  <a:cubicBezTo>
                    <a:pt x="232" y="108"/>
                    <a:pt x="232" y="110"/>
                    <a:pt x="232" y="112"/>
                  </a:cubicBezTo>
                  <a:cubicBezTo>
                    <a:pt x="233" y="111"/>
                    <a:pt x="234" y="110"/>
                    <a:pt x="234" y="108"/>
                  </a:cubicBezTo>
                  <a:cubicBezTo>
                    <a:pt x="242" y="115"/>
                    <a:pt x="240" y="121"/>
                    <a:pt x="241" y="135"/>
                  </a:cubicBezTo>
                  <a:cubicBezTo>
                    <a:pt x="235" y="128"/>
                    <a:pt x="226" y="116"/>
                    <a:pt x="228" y="103"/>
                  </a:cubicBezTo>
                  <a:close/>
                  <a:moveTo>
                    <a:pt x="241" y="220"/>
                  </a:moveTo>
                  <a:cubicBezTo>
                    <a:pt x="239" y="225"/>
                    <a:pt x="231" y="218"/>
                    <a:pt x="241" y="220"/>
                  </a:cubicBezTo>
                  <a:cubicBezTo>
                    <a:pt x="241" y="212"/>
                    <a:pt x="248" y="219"/>
                    <a:pt x="241" y="220"/>
                  </a:cubicBezTo>
                  <a:close/>
                  <a:moveTo>
                    <a:pt x="255" y="106"/>
                  </a:moveTo>
                  <a:cubicBezTo>
                    <a:pt x="256" y="107"/>
                    <a:pt x="254" y="106"/>
                    <a:pt x="255" y="106"/>
                  </a:cubicBezTo>
                  <a:close/>
                  <a:moveTo>
                    <a:pt x="260" y="106"/>
                  </a:moveTo>
                  <a:cubicBezTo>
                    <a:pt x="262" y="107"/>
                    <a:pt x="260" y="106"/>
                    <a:pt x="260" y="106"/>
                  </a:cubicBezTo>
                  <a:close/>
                  <a:moveTo>
                    <a:pt x="260" y="101"/>
                  </a:moveTo>
                  <a:cubicBezTo>
                    <a:pt x="260" y="102"/>
                    <a:pt x="259" y="103"/>
                    <a:pt x="259" y="101"/>
                  </a:cubicBezTo>
                  <a:cubicBezTo>
                    <a:pt x="257" y="98"/>
                    <a:pt x="253" y="97"/>
                    <a:pt x="253" y="92"/>
                  </a:cubicBezTo>
                  <a:cubicBezTo>
                    <a:pt x="253" y="102"/>
                    <a:pt x="254" y="107"/>
                    <a:pt x="248" y="120"/>
                  </a:cubicBezTo>
                  <a:cubicBezTo>
                    <a:pt x="238" y="116"/>
                    <a:pt x="236" y="104"/>
                    <a:pt x="239" y="96"/>
                  </a:cubicBezTo>
                  <a:cubicBezTo>
                    <a:pt x="234" y="95"/>
                    <a:pt x="241" y="88"/>
                    <a:pt x="239" y="96"/>
                  </a:cubicBezTo>
                  <a:cubicBezTo>
                    <a:pt x="241" y="96"/>
                    <a:pt x="241" y="97"/>
                    <a:pt x="243" y="97"/>
                  </a:cubicBezTo>
                  <a:cubicBezTo>
                    <a:pt x="242" y="90"/>
                    <a:pt x="245" y="97"/>
                    <a:pt x="248" y="97"/>
                  </a:cubicBezTo>
                  <a:cubicBezTo>
                    <a:pt x="248" y="92"/>
                    <a:pt x="244" y="92"/>
                    <a:pt x="244" y="87"/>
                  </a:cubicBezTo>
                  <a:cubicBezTo>
                    <a:pt x="242" y="87"/>
                    <a:pt x="243" y="84"/>
                    <a:pt x="244" y="87"/>
                  </a:cubicBezTo>
                  <a:cubicBezTo>
                    <a:pt x="246" y="87"/>
                    <a:pt x="247" y="88"/>
                    <a:pt x="248" y="89"/>
                  </a:cubicBezTo>
                  <a:cubicBezTo>
                    <a:pt x="249" y="84"/>
                    <a:pt x="245" y="84"/>
                    <a:pt x="246" y="80"/>
                  </a:cubicBezTo>
                  <a:cubicBezTo>
                    <a:pt x="244" y="80"/>
                    <a:pt x="245" y="77"/>
                    <a:pt x="246" y="80"/>
                  </a:cubicBezTo>
                  <a:cubicBezTo>
                    <a:pt x="250" y="80"/>
                    <a:pt x="248" y="85"/>
                    <a:pt x="253" y="83"/>
                  </a:cubicBezTo>
                  <a:cubicBezTo>
                    <a:pt x="256" y="83"/>
                    <a:pt x="254" y="80"/>
                    <a:pt x="252" y="80"/>
                  </a:cubicBezTo>
                  <a:cubicBezTo>
                    <a:pt x="257" y="78"/>
                    <a:pt x="265" y="89"/>
                    <a:pt x="266" y="97"/>
                  </a:cubicBezTo>
                  <a:cubicBezTo>
                    <a:pt x="268" y="97"/>
                    <a:pt x="267" y="100"/>
                    <a:pt x="266" y="97"/>
                  </a:cubicBezTo>
                  <a:cubicBezTo>
                    <a:pt x="263" y="98"/>
                    <a:pt x="264" y="102"/>
                    <a:pt x="260" y="101"/>
                  </a:cubicBezTo>
                  <a:close/>
                  <a:moveTo>
                    <a:pt x="266" y="198"/>
                  </a:moveTo>
                  <a:cubicBezTo>
                    <a:pt x="264" y="199"/>
                    <a:pt x="265" y="196"/>
                    <a:pt x="266" y="198"/>
                  </a:cubicBezTo>
                  <a:cubicBezTo>
                    <a:pt x="270" y="198"/>
                    <a:pt x="268" y="204"/>
                    <a:pt x="271" y="204"/>
                  </a:cubicBezTo>
                  <a:cubicBezTo>
                    <a:pt x="269" y="209"/>
                    <a:pt x="264" y="203"/>
                    <a:pt x="266" y="198"/>
                  </a:cubicBezTo>
                  <a:close/>
                  <a:moveTo>
                    <a:pt x="269" y="89"/>
                  </a:moveTo>
                  <a:cubicBezTo>
                    <a:pt x="268" y="88"/>
                    <a:pt x="267" y="87"/>
                    <a:pt x="267" y="85"/>
                  </a:cubicBezTo>
                  <a:cubicBezTo>
                    <a:pt x="260" y="81"/>
                    <a:pt x="256" y="74"/>
                    <a:pt x="252" y="67"/>
                  </a:cubicBezTo>
                  <a:cubicBezTo>
                    <a:pt x="256" y="62"/>
                    <a:pt x="262" y="71"/>
                    <a:pt x="264" y="74"/>
                  </a:cubicBezTo>
                  <a:cubicBezTo>
                    <a:pt x="267" y="70"/>
                    <a:pt x="270" y="77"/>
                    <a:pt x="264" y="76"/>
                  </a:cubicBezTo>
                  <a:cubicBezTo>
                    <a:pt x="265" y="80"/>
                    <a:pt x="268" y="81"/>
                    <a:pt x="267" y="85"/>
                  </a:cubicBezTo>
                  <a:cubicBezTo>
                    <a:pt x="269" y="85"/>
                    <a:pt x="270" y="87"/>
                    <a:pt x="269" y="89"/>
                  </a:cubicBezTo>
                  <a:cubicBezTo>
                    <a:pt x="276" y="89"/>
                    <a:pt x="269" y="96"/>
                    <a:pt x="269" y="89"/>
                  </a:cubicBezTo>
                  <a:close/>
                  <a:moveTo>
                    <a:pt x="211" y="356"/>
                  </a:moveTo>
                  <a:cubicBezTo>
                    <a:pt x="203" y="369"/>
                    <a:pt x="181" y="359"/>
                    <a:pt x="170" y="361"/>
                  </a:cubicBezTo>
                  <a:cubicBezTo>
                    <a:pt x="180" y="353"/>
                    <a:pt x="196" y="355"/>
                    <a:pt x="211" y="356"/>
                  </a:cubicBezTo>
                  <a:close/>
                  <a:moveTo>
                    <a:pt x="220" y="379"/>
                  </a:moveTo>
                  <a:cubicBezTo>
                    <a:pt x="221" y="379"/>
                    <a:pt x="222" y="379"/>
                    <a:pt x="223" y="379"/>
                  </a:cubicBezTo>
                  <a:cubicBezTo>
                    <a:pt x="224" y="374"/>
                    <a:pt x="231" y="381"/>
                    <a:pt x="223" y="379"/>
                  </a:cubicBezTo>
                  <a:cubicBezTo>
                    <a:pt x="215" y="388"/>
                    <a:pt x="198" y="388"/>
                    <a:pt x="181" y="388"/>
                  </a:cubicBezTo>
                  <a:cubicBezTo>
                    <a:pt x="180" y="386"/>
                    <a:pt x="179" y="385"/>
                    <a:pt x="181" y="383"/>
                  </a:cubicBezTo>
                  <a:cubicBezTo>
                    <a:pt x="170" y="388"/>
                    <a:pt x="180" y="379"/>
                    <a:pt x="170" y="379"/>
                  </a:cubicBezTo>
                  <a:cubicBezTo>
                    <a:pt x="170" y="375"/>
                    <a:pt x="170" y="371"/>
                    <a:pt x="172" y="369"/>
                  </a:cubicBezTo>
                  <a:cubicBezTo>
                    <a:pt x="189" y="381"/>
                    <a:pt x="215" y="365"/>
                    <a:pt x="230" y="369"/>
                  </a:cubicBezTo>
                  <a:cubicBezTo>
                    <a:pt x="229" y="374"/>
                    <a:pt x="222" y="374"/>
                    <a:pt x="220" y="379"/>
                  </a:cubicBezTo>
                  <a:close/>
                  <a:moveTo>
                    <a:pt x="232" y="365"/>
                  </a:moveTo>
                  <a:cubicBezTo>
                    <a:pt x="236" y="358"/>
                    <a:pt x="235" y="371"/>
                    <a:pt x="232" y="365"/>
                  </a:cubicBezTo>
                  <a:close/>
                  <a:moveTo>
                    <a:pt x="319" y="245"/>
                  </a:moveTo>
                  <a:cubicBezTo>
                    <a:pt x="318" y="244"/>
                    <a:pt x="320" y="246"/>
                    <a:pt x="319" y="245"/>
                  </a:cubicBezTo>
                  <a:close/>
                  <a:moveTo>
                    <a:pt x="324" y="307"/>
                  </a:moveTo>
                  <a:cubicBezTo>
                    <a:pt x="316" y="292"/>
                    <a:pt x="320" y="265"/>
                    <a:pt x="321" y="246"/>
                  </a:cubicBezTo>
                  <a:cubicBezTo>
                    <a:pt x="329" y="262"/>
                    <a:pt x="329" y="292"/>
                    <a:pt x="324" y="30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112016649" y="105418567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111943344" y="105507808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1"/>
            <p:cNvSpPr>
              <a:spLocks/>
            </p:cNvSpPr>
            <p:nvPr/>
          </p:nvSpPr>
          <p:spPr bwMode="auto">
            <a:xfrm>
              <a:off x="111847728" y="105549241"/>
              <a:ext cx="6374" cy="6375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2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112488353" y="105549241"/>
              <a:ext cx="6375" cy="63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0 h 2"/>
                <a:gd name="T4" fmla="*/ 2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1"/>
                    <a:pt x="2" y="0"/>
                  </a:cubicBezTo>
                  <a:cubicBezTo>
                    <a:pt x="0" y="1"/>
                    <a:pt x="1" y="2"/>
                    <a:pt x="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111822230" y="105561990"/>
              <a:ext cx="22311" cy="22311"/>
            </a:xfrm>
            <a:custGeom>
              <a:avLst/>
              <a:gdLst>
                <a:gd name="T0" fmla="*/ 2 w 7"/>
                <a:gd name="T1" fmla="*/ 7 h 7"/>
                <a:gd name="T2" fmla="*/ 2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2" y="7"/>
                  </a:moveTo>
                  <a:cubicBezTo>
                    <a:pt x="7" y="7"/>
                    <a:pt x="0" y="0"/>
                    <a:pt x="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111815856" y="105584301"/>
              <a:ext cx="12749" cy="15935"/>
            </a:xfrm>
            <a:custGeom>
              <a:avLst/>
              <a:gdLst>
                <a:gd name="T0" fmla="*/ 4 w 4"/>
                <a:gd name="T1" fmla="*/ 0 h 5"/>
                <a:gd name="T2" fmla="*/ 2 w 4"/>
                <a:gd name="T3" fmla="*/ 0 h 5"/>
                <a:gd name="T4" fmla="*/ 0 w 4"/>
                <a:gd name="T5" fmla="*/ 5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2" y="5"/>
                    <a:pt x="4" y="3"/>
                    <a:pt x="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111812669" y="105600236"/>
              <a:ext cx="3187" cy="637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/>
            <p:cNvSpPr>
              <a:spLocks/>
            </p:cNvSpPr>
            <p:nvPr/>
          </p:nvSpPr>
          <p:spPr bwMode="auto">
            <a:xfrm>
              <a:off x="111806295" y="105606611"/>
              <a:ext cx="6374" cy="12749"/>
            </a:xfrm>
            <a:custGeom>
              <a:avLst/>
              <a:gdLst>
                <a:gd name="T0" fmla="*/ 2 w 2"/>
                <a:gd name="T1" fmla="*/ 0 h 4"/>
                <a:gd name="T2" fmla="*/ 0 w 2"/>
                <a:gd name="T3" fmla="*/ 4 h 4"/>
                <a:gd name="T4" fmla="*/ 2 w 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cubicBezTo>
                    <a:pt x="0" y="0"/>
                    <a:pt x="0" y="2"/>
                    <a:pt x="0" y="4"/>
                  </a:cubicBezTo>
                  <a:cubicBezTo>
                    <a:pt x="1" y="4"/>
                    <a:pt x="1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111952905" y="105606611"/>
              <a:ext cx="9562" cy="6374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0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2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8"/>
            <p:cNvSpPr>
              <a:spLocks/>
            </p:cNvSpPr>
            <p:nvPr/>
          </p:nvSpPr>
          <p:spPr bwMode="auto">
            <a:xfrm>
              <a:off x="111787171" y="105619360"/>
              <a:ext cx="19124" cy="2231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7 h 7"/>
                <a:gd name="T4" fmla="*/ 6 w 6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">
                  <a:moveTo>
                    <a:pt x="6" y="0"/>
                  </a:moveTo>
                  <a:cubicBezTo>
                    <a:pt x="2" y="0"/>
                    <a:pt x="2" y="4"/>
                    <a:pt x="0" y="7"/>
                  </a:cubicBezTo>
                  <a:cubicBezTo>
                    <a:pt x="5" y="7"/>
                    <a:pt x="5" y="3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9"/>
            <p:cNvSpPr>
              <a:spLocks/>
            </p:cNvSpPr>
            <p:nvPr/>
          </p:nvSpPr>
          <p:spPr bwMode="auto">
            <a:xfrm>
              <a:off x="112427797" y="105622547"/>
              <a:ext cx="6374" cy="9561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3"/>
                    <a:pt x="2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0"/>
            <p:cNvSpPr>
              <a:spLocks/>
            </p:cNvSpPr>
            <p:nvPr/>
          </p:nvSpPr>
          <p:spPr bwMode="auto">
            <a:xfrm>
              <a:off x="111905097" y="105625734"/>
              <a:ext cx="6375" cy="9562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112478792" y="105628921"/>
              <a:ext cx="3187" cy="6375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111885974" y="105641670"/>
              <a:ext cx="22311" cy="31872"/>
            </a:xfrm>
            <a:custGeom>
              <a:avLst/>
              <a:gdLst>
                <a:gd name="T0" fmla="*/ 7 w 7"/>
                <a:gd name="T1" fmla="*/ 0 h 10"/>
                <a:gd name="T2" fmla="*/ 0 w 7"/>
                <a:gd name="T3" fmla="*/ 10 h 10"/>
                <a:gd name="T4" fmla="*/ 7 w 7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0">
                  <a:moveTo>
                    <a:pt x="7" y="0"/>
                  </a:moveTo>
                  <a:cubicBezTo>
                    <a:pt x="2" y="1"/>
                    <a:pt x="0" y="5"/>
                    <a:pt x="0" y="10"/>
                  </a:cubicBezTo>
                  <a:cubicBezTo>
                    <a:pt x="4" y="9"/>
                    <a:pt x="4" y="3"/>
                    <a:pt x="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3"/>
            <p:cNvSpPr>
              <a:spLocks/>
            </p:cNvSpPr>
            <p:nvPr/>
          </p:nvSpPr>
          <p:spPr bwMode="auto">
            <a:xfrm>
              <a:off x="111780797" y="105654419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/>
            <p:cNvSpPr>
              <a:spLocks/>
            </p:cNvSpPr>
            <p:nvPr/>
          </p:nvSpPr>
          <p:spPr bwMode="auto">
            <a:xfrm>
              <a:off x="111796733" y="105660793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111780797" y="105670355"/>
              <a:ext cx="31872" cy="22310"/>
            </a:xfrm>
            <a:custGeom>
              <a:avLst/>
              <a:gdLst>
                <a:gd name="T0" fmla="*/ 4 w 10"/>
                <a:gd name="T1" fmla="*/ 7 h 7"/>
                <a:gd name="T2" fmla="*/ 4 w 10"/>
                <a:gd name="T3" fmla="*/ 0 h 7"/>
                <a:gd name="T4" fmla="*/ 4 w 10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4" y="7"/>
                  </a:moveTo>
                  <a:cubicBezTo>
                    <a:pt x="3" y="3"/>
                    <a:pt x="10" y="1"/>
                    <a:pt x="4" y="0"/>
                  </a:cubicBezTo>
                  <a:cubicBezTo>
                    <a:pt x="4" y="1"/>
                    <a:pt x="0" y="6"/>
                    <a:pt x="4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111764861" y="105673542"/>
              <a:ext cx="19123" cy="28685"/>
            </a:xfrm>
            <a:custGeom>
              <a:avLst/>
              <a:gdLst>
                <a:gd name="T0" fmla="*/ 6 w 6"/>
                <a:gd name="T1" fmla="*/ 0 h 9"/>
                <a:gd name="T2" fmla="*/ 0 w 6"/>
                <a:gd name="T3" fmla="*/ 7 h 9"/>
                <a:gd name="T4" fmla="*/ 6 w 6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cubicBezTo>
                    <a:pt x="1" y="0"/>
                    <a:pt x="1" y="4"/>
                    <a:pt x="0" y="7"/>
                  </a:cubicBezTo>
                  <a:cubicBezTo>
                    <a:pt x="6" y="9"/>
                    <a:pt x="3" y="2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>
              <a:off x="111854102" y="105683103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8"/>
            <p:cNvSpPr>
              <a:spLocks/>
            </p:cNvSpPr>
            <p:nvPr/>
          </p:nvSpPr>
          <p:spPr bwMode="auto">
            <a:xfrm>
              <a:off x="112354491" y="105673542"/>
              <a:ext cx="6375" cy="44621"/>
            </a:xfrm>
            <a:custGeom>
              <a:avLst/>
              <a:gdLst>
                <a:gd name="T0" fmla="*/ 0 w 2"/>
                <a:gd name="T1" fmla="*/ 7 h 14"/>
                <a:gd name="T2" fmla="*/ 0 w 2"/>
                <a:gd name="T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4">
                  <a:moveTo>
                    <a:pt x="0" y="7"/>
                  </a:moveTo>
                  <a:cubicBezTo>
                    <a:pt x="2" y="14"/>
                    <a:pt x="2" y="0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>
              <a:off x="111748925" y="105695852"/>
              <a:ext cx="22310" cy="25498"/>
            </a:xfrm>
            <a:custGeom>
              <a:avLst/>
              <a:gdLst>
                <a:gd name="T0" fmla="*/ 5 w 7"/>
                <a:gd name="T1" fmla="*/ 0 h 8"/>
                <a:gd name="T2" fmla="*/ 5 w 7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0" y="1"/>
                    <a:pt x="7" y="8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0"/>
            <p:cNvSpPr>
              <a:spLocks/>
            </p:cNvSpPr>
            <p:nvPr/>
          </p:nvSpPr>
          <p:spPr bwMode="auto">
            <a:xfrm>
              <a:off x="112335368" y="105702227"/>
              <a:ext cx="3187" cy="31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1"/>
            <p:cNvSpPr>
              <a:spLocks/>
            </p:cNvSpPr>
            <p:nvPr/>
          </p:nvSpPr>
          <p:spPr bwMode="auto">
            <a:xfrm>
              <a:off x="111981590" y="105702227"/>
              <a:ext cx="6374" cy="19123"/>
            </a:xfrm>
            <a:custGeom>
              <a:avLst/>
              <a:gdLst>
                <a:gd name="T0" fmla="*/ 1 w 2"/>
                <a:gd name="T1" fmla="*/ 0 h 6"/>
                <a:gd name="T2" fmla="*/ 0 w 2"/>
                <a:gd name="T3" fmla="*/ 0 h 6"/>
                <a:gd name="T4" fmla="*/ 0 w 2"/>
                <a:gd name="T5" fmla="*/ 6 h 6"/>
                <a:gd name="T6" fmla="*/ 1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2" y="5"/>
                    <a:pt x="1" y="2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2"/>
            <p:cNvSpPr>
              <a:spLocks/>
            </p:cNvSpPr>
            <p:nvPr/>
          </p:nvSpPr>
          <p:spPr bwMode="auto">
            <a:xfrm>
              <a:off x="111764861" y="105711788"/>
              <a:ext cx="9562" cy="9562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3" y="1"/>
                    <a:pt x="0" y="0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3"/>
            <p:cNvSpPr>
              <a:spLocks/>
            </p:cNvSpPr>
            <p:nvPr/>
          </p:nvSpPr>
          <p:spPr bwMode="auto">
            <a:xfrm>
              <a:off x="112277999" y="105714975"/>
              <a:ext cx="19123" cy="44621"/>
            </a:xfrm>
            <a:custGeom>
              <a:avLst/>
              <a:gdLst>
                <a:gd name="T0" fmla="*/ 2 w 6"/>
                <a:gd name="T1" fmla="*/ 14 h 14"/>
                <a:gd name="T2" fmla="*/ 4 w 6"/>
                <a:gd name="T3" fmla="*/ 0 h 14"/>
                <a:gd name="T4" fmla="*/ 2 w 6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4">
                  <a:moveTo>
                    <a:pt x="2" y="14"/>
                  </a:moveTo>
                  <a:cubicBezTo>
                    <a:pt x="6" y="13"/>
                    <a:pt x="3" y="4"/>
                    <a:pt x="4" y="0"/>
                  </a:cubicBezTo>
                  <a:cubicBezTo>
                    <a:pt x="0" y="1"/>
                    <a:pt x="3" y="10"/>
                    <a:pt x="2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4"/>
            <p:cNvSpPr>
              <a:spLocks/>
            </p:cNvSpPr>
            <p:nvPr/>
          </p:nvSpPr>
          <p:spPr bwMode="auto">
            <a:xfrm>
              <a:off x="111748925" y="105721350"/>
              <a:ext cx="22310" cy="22310"/>
            </a:xfrm>
            <a:custGeom>
              <a:avLst/>
              <a:gdLst>
                <a:gd name="T0" fmla="*/ 5 w 7"/>
                <a:gd name="T1" fmla="*/ 0 h 7"/>
                <a:gd name="T2" fmla="*/ 5 w 7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0" y="0"/>
                    <a:pt x="7" y="7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111806295" y="105724537"/>
              <a:ext cx="9561" cy="12749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0" y="0"/>
                    <a:pt x="0" y="2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3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6"/>
            <p:cNvSpPr>
              <a:spLocks/>
            </p:cNvSpPr>
            <p:nvPr/>
          </p:nvSpPr>
          <p:spPr bwMode="auto">
            <a:xfrm>
              <a:off x="111972028" y="105727724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7"/>
            <p:cNvSpPr>
              <a:spLocks/>
            </p:cNvSpPr>
            <p:nvPr/>
          </p:nvSpPr>
          <p:spPr bwMode="auto">
            <a:xfrm>
              <a:off x="112242940" y="105721350"/>
              <a:ext cx="19123" cy="47808"/>
            </a:xfrm>
            <a:custGeom>
              <a:avLst/>
              <a:gdLst>
                <a:gd name="T0" fmla="*/ 5 w 6"/>
                <a:gd name="T1" fmla="*/ 8 h 15"/>
                <a:gd name="T2" fmla="*/ 1 w 6"/>
                <a:gd name="T3" fmla="*/ 1 h 15"/>
                <a:gd name="T4" fmla="*/ 5 w 6"/>
                <a:gd name="T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5">
                  <a:moveTo>
                    <a:pt x="5" y="8"/>
                  </a:moveTo>
                  <a:cubicBezTo>
                    <a:pt x="0" y="10"/>
                    <a:pt x="6" y="0"/>
                    <a:pt x="1" y="1"/>
                  </a:cubicBezTo>
                  <a:cubicBezTo>
                    <a:pt x="0" y="5"/>
                    <a:pt x="1" y="15"/>
                    <a:pt x="5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8"/>
            <p:cNvSpPr>
              <a:spLocks/>
            </p:cNvSpPr>
            <p:nvPr/>
          </p:nvSpPr>
          <p:spPr bwMode="auto">
            <a:xfrm>
              <a:off x="111889161" y="105734099"/>
              <a:ext cx="3188" cy="6374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9"/>
            <p:cNvSpPr>
              <a:spLocks/>
            </p:cNvSpPr>
            <p:nvPr/>
          </p:nvSpPr>
          <p:spPr bwMode="auto">
            <a:xfrm>
              <a:off x="111959280" y="105714975"/>
              <a:ext cx="6374" cy="44621"/>
            </a:xfrm>
            <a:custGeom>
              <a:avLst/>
              <a:gdLst>
                <a:gd name="T0" fmla="*/ 0 w 2"/>
                <a:gd name="T1" fmla="*/ 7 h 14"/>
                <a:gd name="T2" fmla="*/ 0 w 2"/>
                <a:gd name="T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4">
                  <a:moveTo>
                    <a:pt x="0" y="7"/>
                  </a:moveTo>
                  <a:cubicBezTo>
                    <a:pt x="2" y="14"/>
                    <a:pt x="2" y="0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0"/>
            <p:cNvSpPr>
              <a:spLocks/>
            </p:cNvSpPr>
            <p:nvPr/>
          </p:nvSpPr>
          <p:spPr bwMode="auto">
            <a:xfrm>
              <a:off x="111787171" y="105737286"/>
              <a:ext cx="25498" cy="28684"/>
            </a:xfrm>
            <a:custGeom>
              <a:avLst/>
              <a:gdLst>
                <a:gd name="T0" fmla="*/ 6 w 8"/>
                <a:gd name="T1" fmla="*/ 0 h 9"/>
                <a:gd name="T2" fmla="*/ 6 w 8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0" y="2"/>
                    <a:pt x="8" y="9"/>
                    <a:pt x="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1"/>
            <p:cNvSpPr>
              <a:spLocks/>
            </p:cNvSpPr>
            <p:nvPr/>
          </p:nvSpPr>
          <p:spPr bwMode="auto">
            <a:xfrm>
              <a:off x="111870038" y="105740473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2"/>
            <p:cNvSpPr>
              <a:spLocks/>
            </p:cNvSpPr>
            <p:nvPr/>
          </p:nvSpPr>
          <p:spPr bwMode="auto">
            <a:xfrm>
              <a:off x="111787171" y="105740473"/>
              <a:ext cx="9562" cy="9561"/>
            </a:xfrm>
            <a:custGeom>
              <a:avLst/>
              <a:gdLst>
                <a:gd name="T0" fmla="*/ 0 w 3"/>
                <a:gd name="T1" fmla="*/ 1 h 3"/>
                <a:gd name="T2" fmla="*/ 0 w 3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2" y="3"/>
                    <a:pt x="3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3"/>
            <p:cNvSpPr>
              <a:spLocks/>
            </p:cNvSpPr>
            <p:nvPr/>
          </p:nvSpPr>
          <p:spPr bwMode="auto">
            <a:xfrm>
              <a:off x="111968841" y="105743660"/>
              <a:ext cx="6375" cy="9562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0" y="0"/>
                    <a:pt x="1" y="2"/>
                    <a:pt x="0" y="3"/>
                  </a:cubicBezTo>
                  <a:cubicBezTo>
                    <a:pt x="2" y="3"/>
                    <a:pt x="2" y="1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4"/>
            <p:cNvSpPr>
              <a:spLocks/>
            </p:cNvSpPr>
            <p:nvPr/>
          </p:nvSpPr>
          <p:spPr bwMode="auto">
            <a:xfrm>
              <a:off x="111866851" y="105753222"/>
              <a:ext cx="3187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5"/>
            <p:cNvSpPr>
              <a:spLocks/>
            </p:cNvSpPr>
            <p:nvPr/>
          </p:nvSpPr>
          <p:spPr bwMode="auto">
            <a:xfrm>
              <a:off x="111946531" y="105753222"/>
              <a:ext cx="12749" cy="22310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4 h 7"/>
                <a:gd name="T4" fmla="*/ 4 w 4"/>
                <a:gd name="T5" fmla="*/ 0 h 7"/>
                <a:gd name="T6" fmla="*/ 0 w 4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cubicBezTo>
                    <a:pt x="2" y="7"/>
                    <a:pt x="1" y="4"/>
                    <a:pt x="4" y="4"/>
                  </a:cubicBezTo>
                  <a:cubicBezTo>
                    <a:pt x="4" y="3"/>
                    <a:pt x="4" y="1"/>
                    <a:pt x="4" y="0"/>
                  </a:cubicBezTo>
                  <a:cubicBezTo>
                    <a:pt x="0" y="1"/>
                    <a:pt x="0" y="3"/>
                    <a:pt x="0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6"/>
            <p:cNvSpPr>
              <a:spLocks/>
            </p:cNvSpPr>
            <p:nvPr/>
          </p:nvSpPr>
          <p:spPr bwMode="auto">
            <a:xfrm>
              <a:off x="111790359" y="105762783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7"/>
            <p:cNvSpPr>
              <a:spLocks/>
            </p:cNvSpPr>
            <p:nvPr/>
          </p:nvSpPr>
          <p:spPr bwMode="auto">
            <a:xfrm>
              <a:off x="111876413" y="105775532"/>
              <a:ext cx="6374" cy="3187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2" y="1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8"/>
            <p:cNvSpPr>
              <a:spLocks/>
            </p:cNvSpPr>
            <p:nvPr/>
          </p:nvSpPr>
          <p:spPr bwMode="auto">
            <a:xfrm>
              <a:off x="112284373" y="105775532"/>
              <a:ext cx="12749" cy="12749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4 h 4"/>
                <a:gd name="T4" fmla="*/ 4 w 4"/>
                <a:gd name="T5" fmla="*/ 0 h 4"/>
                <a:gd name="T6" fmla="*/ 0 w 4"/>
                <a:gd name="T7" fmla="*/ 0 h 4"/>
                <a:gd name="T8" fmla="*/ 0 w 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1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9"/>
            <p:cNvSpPr>
              <a:spLocks/>
            </p:cNvSpPr>
            <p:nvPr/>
          </p:nvSpPr>
          <p:spPr bwMode="auto">
            <a:xfrm>
              <a:off x="111870038" y="105785094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0"/>
            <p:cNvSpPr>
              <a:spLocks/>
            </p:cNvSpPr>
            <p:nvPr/>
          </p:nvSpPr>
          <p:spPr bwMode="auto">
            <a:xfrm>
              <a:off x="112316245" y="105785094"/>
              <a:ext cx="6375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1"/>
            <p:cNvSpPr>
              <a:spLocks/>
            </p:cNvSpPr>
            <p:nvPr/>
          </p:nvSpPr>
          <p:spPr bwMode="auto">
            <a:xfrm>
              <a:off x="111863664" y="105781906"/>
              <a:ext cx="22310" cy="22311"/>
            </a:xfrm>
            <a:custGeom>
              <a:avLst/>
              <a:gdLst>
                <a:gd name="T0" fmla="*/ 1 w 7"/>
                <a:gd name="T1" fmla="*/ 7 h 7"/>
                <a:gd name="T2" fmla="*/ 1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cubicBezTo>
                    <a:pt x="7" y="7"/>
                    <a:pt x="0" y="0"/>
                    <a:pt x="1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>
              <a:off x="112335368" y="105842463"/>
              <a:ext cx="6375" cy="9562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1" y="3"/>
                    <a:pt x="2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3"/>
            <p:cNvSpPr>
              <a:spLocks/>
            </p:cNvSpPr>
            <p:nvPr/>
          </p:nvSpPr>
          <p:spPr bwMode="auto">
            <a:xfrm>
              <a:off x="111707492" y="106033694"/>
              <a:ext cx="6374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4"/>
            <p:cNvSpPr>
              <a:spLocks/>
            </p:cNvSpPr>
            <p:nvPr/>
          </p:nvSpPr>
          <p:spPr bwMode="auto">
            <a:xfrm>
              <a:off x="111681994" y="106052818"/>
              <a:ext cx="31872" cy="191231"/>
            </a:xfrm>
            <a:custGeom>
              <a:avLst/>
              <a:gdLst>
                <a:gd name="T0" fmla="*/ 7 w 10"/>
                <a:gd name="T1" fmla="*/ 0 h 60"/>
                <a:gd name="T2" fmla="*/ 2 w 10"/>
                <a:gd name="T3" fmla="*/ 60 h 60"/>
                <a:gd name="T4" fmla="*/ 7 w 10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0">
                  <a:moveTo>
                    <a:pt x="7" y="0"/>
                  </a:moveTo>
                  <a:cubicBezTo>
                    <a:pt x="3" y="18"/>
                    <a:pt x="0" y="37"/>
                    <a:pt x="2" y="60"/>
                  </a:cubicBezTo>
                  <a:cubicBezTo>
                    <a:pt x="8" y="47"/>
                    <a:pt x="10" y="18"/>
                    <a:pt x="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112507477" y="106119749"/>
              <a:ext cx="6374" cy="6374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2" y="2"/>
                    <a:pt x="0" y="0"/>
                    <a:pt x="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6"/>
            <p:cNvSpPr>
              <a:spLocks/>
            </p:cNvSpPr>
            <p:nvPr/>
          </p:nvSpPr>
          <p:spPr bwMode="auto">
            <a:xfrm>
              <a:off x="112386363" y="106126123"/>
              <a:ext cx="117926" cy="28685"/>
            </a:xfrm>
            <a:custGeom>
              <a:avLst/>
              <a:gdLst>
                <a:gd name="T0" fmla="*/ 37 w 37"/>
                <a:gd name="T1" fmla="*/ 0 h 9"/>
                <a:gd name="T2" fmla="*/ 0 w 37"/>
                <a:gd name="T3" fmla="*/ 7 h 9"/>
                <a:gd name="T4" fmla="*/ 37 w 37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9">
                  <a:moveTo>
                    <a:pt x="37" y="0"/>
                  </a:moveTo>
                  <a:cubicBezTo>
                    <a:pt x="26" y="4"/>
                    <a:pt x="9" y="1"/>
                    <a:pt x="0" y="7"/>
                  </a:cubicBezTo>
                  <a:cubicBezTo>
                    <a:pt x="14" y="9"/>
                    <a:pt x="30" y="9"/>
                    <a:pt x="3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7"/>
            <p:cNvSpPr>
              <a:spLocks/>
            </p:cNvSpPr>
            <p:nvPr/>
          </p:nvSpPr>
          <p:spPr bwMode="auto">
            <a:xfrm>
              <a:off x="111704304" y="106148433"/>
              <a:ext cx="35059" cy="57370"/>
            </a:xfrm>
            <a:custGeom>
              <a:avLst/>
              <a:gdLst>
                <a:gd name="T0" fmla="*/ 5 w 11"/>
                <a:gd name="T1" fmla="*/ 18 h 18"/>
                <a:gd name="T2" fmla="*/ 5 w 11"/>
                <a:gd name="T3" fmla="*/ 0 h 18"/>
                <a:gd name="T4" fmla="*/ 5 w 11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8">
                  <a:moveTo>
                    <a:pt x="5" y="18"/>
                  </a:moveTo>
                  <a:cubicBezTo>
                    <a:pt x="3" y="11"/>
                    <a:pt x="11" y="5"/>
                    <a:pt x="5" y="0"/>
                  </a:cubicBezTo>
                  <a:cubicBezTo>
                    <a:pt x="7" y="6"/>
                    <a:pt x="0" y="14"/>
                    <a:pt x="5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8"/>
            <p:cNvSpPr>
              <a:spLocks/>
            </p:cNvSpPr>
            <p:nvPr/>
          </p:nvSpPr>
          <p:spPr bwMode="auto">
            <a:xfrm>
              <a:off x="112048521" y="106177118"/>
              <a:ext cx="50995" cy="22310"/>
            </a:xfrm>
            <a:custGeom>
              <a:avLst/>
              <a:gdLst>
                <a:gd name="T0" fmla="*/ 16 w 16"/>
                <a:gd name="T1" fmla="*/ 0 h 7"/>
                <a:gd name="T2" fmla="*/ 0 w 16"/>
                <a:gd name="T3" fmla="*/ 7 h 7"/>
                <a:gd name="T4" fmla="*/ 16 w 16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16" y="0"/>
                  </a:moveTo>
                  <a:cubicBezTo>
                    <a:pt x="10" y="2"/>
                    <a:pt x="4" y="3"/>
                    <a:pt x="0" y="7"/>
                  </a:cubicBezTo>
                  <a:cubicBezTo>
                    <a:pt x="8" y="7"/>
                    <a:pt x="14" y="5"/>
                    <a:pt x="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9"/>
            <p:cNvSpPr>
              <a:spLocks/>
            </p:cNvSpPr>
            <p:nvPr/>
          </p:nvSpPr>
          <p:spPr bwMode="auto">
            <a:xfrm>
              <a:off x="112026211" y="106196241"/>
              <a:ext cx="22310" cy="22311"/>
            </a:xfrm>
            <a:custGeom>
              <a:avLst/>
              <a:gdLst>
                <a:gd name="T0" fmla="*/ 7 w 7"/>
                <a:gd name="T1" fmla="*/ 1 h 7"/>
                <a:gd name="T2" fmla="*/ 7 w 7"/>
                <a:gd name="T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7" y="1"/>
                  </a:moveTo>
                  <a:cubicBezTo>
                    <a:pt x="0" y="0"/>
                    <a:pt x="7" y="7"/>
                    <a:pt x="7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90"/>
            <p:cNvSpPr>
              <a:spLocks/>
            </p:cNvSpPr>
            <p:nvPr/>
          </p:nvSpPr>
          <p:spPr bwMode="auto">
            <a:xfrm>
              <a:off x="111710679" y="106352414"/>
              <a:ext cx="6374" cy="57369"/>
            </a:xfrm>
            <a:custGeom>
              <a:avLst/>
              <a:gdLst>
                <a:gd name="T0" fmla="*/ 1 w 2"/>
                <a:gd name="T1" fmla="*/ 7 h 18"/>
                <a:gd name="T2" fmla="*/ 1 w 2"/>
                <a:gd name="T3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8">
                  <a:moveTo>
                    <a:pt x="1" y="7"/>
                  </a:moveTo>
                  <a:cubicBezTo>
                    <a:pt x="2" y="0"/>
                    <a:pt x="0" y="18"/>
                    <a:pt x="1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1"/>
            <p:cNvSpPr>
              <a:spLocks/>
            </p:cNvSpPr>
            <p:nvPr/>
          </p:nvSpPr>
          <p:spPr bwMode="auto">
            <a:xfrm>
              <a:off x="111720240" y="106390660"/>
              <a:ext cx="9562" cy="6374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2"/>
            <p:cNvSpPr>
              <a:spLocks/>
            </p:cNvSpPr>
            <p:nvPr/>
          </p:nvSpPr>
          <p:spPr bwMode="auto">
            <a:xfrm>
              <a:off x="111713866" y="106397034"/>
              <a:ext cx="6374" cy="63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0" y="1"/>
                    <a:pt x="2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3"/>
            <p:cNvSpPr>
              <a:spLocks/>
            </p:cNvSpPr>
            <p:nvPr/>
          </p:nvSpPr>
          <p:spPr bwMode="auto">
            <a:xfrm>
              <a:off x="111713866" y="106419345"/>
              <a:ext cx="6374" cy="3187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11713866" y="106428906"/>
              <a:ext cx="6374" cy="9562"/>
            </a:xfrm>
            <a:custGeom>
              <a:avLst/>
              <a:gdLst>
                <a:gd name="T0" fmla="*/ 2 w 2"/>
                <a:gd name="T1" fmla="*/ 3 h 3"/>
                <a:gd name="T2" fmla="*/ 2 w 2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1" y="0"/>
                    <a:pt x="0" y="3"/>
                    <a:pt x="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5"/>
            <p:cNvSpPr>
              <a:spLocks/>
            </p:cNvSpPr>
            <p:nvPr/>
          </p:nvSpPr>
          <p:spPr bwMode="auto">
            <a:xfrm>
              <a:off x="112328994" y="106524522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6"/>
            <p:cNvSpPr>
              <a:spLocks/>
            </p:cNvSpPr>
            <p:nvPr/>
          </p:nvSpPr>
          <p:spPr bwMode="auto">
            <a:xfrm>
              <a:off x="112344930" y="106521335"/>
              <a:ext cx="9561" cy="6374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0" y="1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7"/>
            <p:cNvSpPr>
              <a:spLocks/>
            </p:cNvSpPr>
            <p:nvPr/>
          </p:nvSpPr>
          <p:spPr bwMode="auto">
            <a:xfrm>
              <a:off x="112316245" y="106530896"/>
              <a:ext cx="6375" cy="6375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0" y="0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8"/>
            <p:cNvSpPr>
              <a:spLocks/>
            </p:cNvSpPr>
            <p:nvPr/>
          </p:nvSpPr>
          <p:spPr bwMode="auto">
            <a:xfrm>
              <a:off x="112233378" y="106537271"/>
              <a:ext cx="6375" cy="6374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0"/>
                    <a:pt x="2" y="2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9"/>
            <p:cNvSpPr>
              <a:spLocks/>
            </p:cNvSpPr>
            <p:nvPr/>
          </p:nvSpPr>
          <p:spPr bwMode="auto">
            <a:xfrm>
              <a:off x="112284373" y="106537271"/>
              <a:ext cx="6375" cy="6374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2" y="2"/>
                    <a:pt x="0" y="0"/>
                    <a:pt x="0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0"/>
            <p:cNvSpPr>
              <a:spLocks/>
            </p:cNvSpPr>
            <p:nvPr/>
          </p:nvSpPr>
          <p:spPr bwMode="auto">
            <a:xfrm>
              <a:off x="112395925" y="106553207"/>
              <a:ext cx="6374" cy="6374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0"/>
                    <a:pt x="2" y="2"/>
                    <a:pt x="1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1"/>
            <p:cNvSpPr>
              <a:spLocks/>
            </p:cNvSpPr>
            <p:nvPr/>
          </p:nvSpPr>
          <p:spPr bwMode="auto">
            <a:xfrm>
              <a:off x="112386363" y="106553207"/>
              <a:ext cx="9562" cy="9561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3" y="2"/>
                    <a:pt x="0" y="0"/>
                    <a:pt x="0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2"/>
            <p:cNvSpPr>
              <a:spLocks/>
            </p:cNvSpPr>
            <p:nvPr/>
          </p:nvSpPr>
          <p:spPr bwMode="auto">
            <a:xfrm>
              <a:off x="112058083" y="106559581"/>
              <a:ext cx="9561" cy="6374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3"/>
            <p:cNvSpPr>
              <a:spLocks/>
            </p:cNvSpPr>
            <p:nvPr/>
          </p:nvSpPr>
          <p:spPr bwMode="auto">
            <a:xfrm>
              <a:off x="112379989" y="106562768"/>
              <a:ext cx="6374" cy="63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0" y="1"/>
                    <a:pt x="2" y="2"/>
                    <a:pt x="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4"/>
            <p:cNvSpPr>
              <a:spLocks/>
            </p:cNvSpPr>
            <p:nvPr/>
          </p:nvSpPr>
          <p:spPr bwMode="auto">
            <a:xfrm>
              <a:off x="112325807" y="106588266"/>
              <a:ext cx="15936" cy="9561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0 h 3"/>
                <a:gd name="T4" fmla="*/ 5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3"/>
                    <a:pt x="5" y="3"/>
                    <a:pt x="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5"/>
            <p:cNvSpPr>
              <a:spLocks/>
            </p:cNvSpPr>
            <p:nvPr/>
          </p:nvSpPr>
          <p:spPr bwMode="auto">
            <a:xfrm>
              <a:off x="112303496" y="106594640"/>
              <a:ext cx="9562" cy="6375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2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1"/>
                    <a:pt x="0" y="0"/>
                    <a:pt x="0" y="2"/>
                  </a:cubicBezTo>
                  <a:cubicBezTo>
                    <a:pt x="1" y="2"/>
                    <a:pt x="3" y="2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6"/>
            <p:cNvSpPr>
              <a:spLocks/>
            </p:cNvSpPr>
            <p:nvPr/>
          </p:nvSpPr>
          <p:spPr bwMode="auto">
            <a:xfrm>
              <a:off x="111997526" y="106683881"/>
              <a:ext cx="9562" cy="637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3" y="1"/>
                    <a:pt x="0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7"/>
            <p:cNvSpPr>
              <a:spLocks/>
            </p:cNvSpPr>
            <p:nvPr/>
          </p:nvSpPr>
          <p:spPr bwMode="auto">
            <a:xfrm>
              <a:off x="111936969" y="106687069"/>
              <a:ext cx="60557" cy="31872"/>
            </a:xfrm>
            <a:custGeom>
              <a:avLst/>
              <a:gdLst>
                <a:gd name="T0" fmla="*/ 0 w 19"/>
                <a:gd name="T1" fmla="*/ 8 h 10"/>
                <a:gd name="T2" fmla="*/ 19 w 19"/>
                <a:gd name="T3" fmla="*/ 1 h 10"/>
                <a:gd name="T4" fmla="*/ 0 w 19"/>
                <a:gd name="T5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0">
                  <a:moveTo>
                    <a:pt x="0" y="8"/>
                  </a:moveTo>
                  <a:cubicBezTo>
                    <a:pt x="5" y="10"/>
                    <a:pt x="18" y="9"/>
                    <a:pt x="19" y="1"/>
                  </a:cubicBezTo>
                  <a:cubicBezTo>
                    <a:pt x="10" y="3"/>
                    <a:pt x="4" y="0"/>
                    <a:pt x="0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8"/>
            <p:cNvSpPr>
              <a:spLocks/>
            </p:cNvSpPr>
            <p:nvPr/>
          </p:nvSpPr>
          <p:spPr bwMode="auto">
            <a:xfrm>
              <a:off x="112612654" y="106680694"/>
              <a:ext cx="22310" cy="22311"/>
            </a:xfrm>
            <a:custGeom>
              <a:avLst/>
              <a:gdLst>
                <a:gd name="T0" fmla="*/ 5 w 7"/>
                <a:gd name="T1" fmla="*/ 7 h 7"/>
                <a:gd name="T2" fmla="*/ 5 w 7"/>
                <a:gd name="T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7">
                  <a:moveTo>
                    <a:pt x="5" y="7"/>
                  </a:moveTo>
                  <a:cubicBezTo>
                    <a:pt x="7" y="0"/>
                    <a:pt x="0" y="7"/>
                    <a:pt x="5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9"/>
            <p:cNvSpPr>
              <a:spLocks/>
            </p:cNvSpPr>
            <p:nvPr/>
          </p:nvSpPr>
          <p:spPr bwMode="auto">
            <a:xfrm>
              <a:off x="112660462" y="106718941"/>
              <a:ext cx="516325" cy="270911"/>
            </a:xfrm>
            <a:custGeom>
              <a:avLst/>
              <a:gdLst>
                <a:gd name="T0" fmla="*/ 162 w 162"/>
                <a:gd name="T1" fmla="*/ 48 h 85"/>
                <a:gd name="T2" fmla="*/ 52 w 162"/>
                <a:gd name="T3" fmla="*/ 0 h 85"/>
                <a:gd name="T4" fmla="*/ 0 w 162"/>
                <a:gd name="T5" fmla="*/ 85 h 85"/>
                <a:gd name="T6" fmla="*/ 102 w 162"/>
                <a:gd name="T7" fmla="*/ 85 h 85"/>
                <a:gd name="T8" fmla="*/ 162 w 162"/>
                <a:gd name="T9" fmla="*/ 4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5">
                  <a:moveTo>
                    <a:pt x="162" y="48"/>
                  </a:moveTo>
                  <a:cubicBezTo>
                    <a:pt x="150" y="14"/>
                    <a:pt x="86" y="18"/>
                    <a:pt x="52" y="0"/>
                  </a:cubicBezTo>
                  <a:cubicBezTo>
                    <a:pt x="33" y="24"/>
                    <a:pt x="19" y="57"/>
                    <a:pt x="0" y="85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17" y="67"/>
                    <a:pt x="136" y="53"/>
                    <a:pt x="16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0"/>
            <p:cNvSpPr>
              <a:spLocks/>
            </p:cNvSpPr>
            <p:nvPr/>
          </p:nvSpPr>
          <p:spPr bwMode="auto">
            <a:xfrm>
              <a:off x="111513073" y="106718941"/>
              <a:ext cx="497202" cy="270911"/>
            </a:xfrm>
            <a:custGeom>
              <a:avLst/>
              <a:gdLst>
                <a:gd name="T0" fmla="*/ 125 w 156"/>
                <a:gd name="T1" fmla="*/ 27 h 85"/>
                <a:gd name="T2" fmla="*/ 118 w 156"/>
                <a:gd name="T3" fmla="*/ 2 h 85"/>
                <a:gd name="T4" fmla="*/ 60 w 156"/>
                <a:gd name="T5" fmla="*/ 18 h 85"/>
                <a:gd name="T6" fmla="*/ 0 w 156"/>
                <a:gd name="T7" fmla="*/ 39 h 85"/>
                <a:gd name="T8" fmla="*/ 12 w 156"/>
                <a:gd name="T9" fmla="*/ 52 h 85"/>
                <a:gd name="T10" fmla="*/ 37 w 156"/>
                <a:gd name="T11" fmla="*/ 85 h 85"/>
                <a:gd name="T12" fmla="*/ 156 w 156"/>
                <a:gd name="T13" fmla="*/ 85 h 85"/>
                <a:gd name="T14" fmla="*/ 125 w 156"/>
                <a:gd name="T15" fmla="*/ 2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85">
                  <a:moveTo>
                    <a:pt x="125" y="27"/>
                  </a:moveTo>
                  <a:cubicBezTo>
                    <a:pt x="122" y="19"/>
                    <a:pt x="117" y="10"/>
                    <a:pt x="118" y="2"/>
                  </a:cubicBezTo>
                  <a:cubicBezTo>
                    <a:pt x="100" y="0"/>
                    <a:pt x="81" y="13"/>
                    <a:pt x="60" y="18"/>
                  </a:cubicBezTo>
                  <a:cubicBezTo>
                    <a:pt x="36" y="23"/>
                    <a:pt x="14" y="24"/>
                    <a:pt x="0" y="39"/>
                  </a:cubicBezTo>
                  <a:cubicBezTo>
                    <a:pt x="2" y="44"/>
                    <a:pt x="8" y="48"/>
                    <a:pt x="12" y="52"/>
                  </a:cubicBezTo>
                  <a:cubicBezTo>
                    <a:pt x="20" y="59"/>
                    <a:pt x="29" y="71"/>
                    <a:pt x="37" y="85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44" y="67"/>
                    <a:pt x="134" y="47"/>
                    <a:pt x="125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" name="Rectangle 111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12"/>
          <p:cNvSpPr>
            <a:spLocks noChangeArrowheads="1"/>
          </p:cNvSpPr>
          <p:nvPr userDrawn="1"/>
        </p:nvSpPr>
        <p:spPr bwMode="auto">
          <a:xfrm>
            <a:off x="0" y="6723381"/>
            <a:ext cx="91440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7" name="Group 2"/>
          <p:cNvGrpSpPr>
            <a:grpSpLocks/>
          </p:cNvGrpSpPr>
          <p:nvPr userDrawn="1"/>
        </p:nvGrpSpPr>
        <p:grpSpPr bwMode="auto">
          <a:xfrm>
            <a:off x="928688" y="5105400"/>
            <a:ext cx="301625" cy="530225"/>
            <a:chOff x="108599584" y="112997844"/>
            <a:chExt cx="301625" cy="530225"/>
          </a:xfrm>
        </p:grpSpPr>
        <p:sp>
          <p:nvSpPr>
            <p:cNvPr id="98" name="Freeform 3"/>
            <p:cNvSpPr>
              <a:spLocks/>
            </p:cNvSpPr>
            <p:nvPr/>
          </p:nvSpPr>
          <p:spPr bwMode="auto">
            <a:xfrm>
              <a:off x="108599584" y="112997844"/>
              <a:ext cx="301625" cy="387350"/>
            </a:xfrm>
            <a:custGeom>
              <a:avLst/>
              <a:gdLst>
                <a:gd name="T0" fmla="*/ 228600 w 301625"/>
                <a:gd name="T1" fmla="*/ 320675 h 387350"/>
                <a:gd name="T2" fmla="*/ 238125 w 301625"/>
                <a:gd name="T3" fmla="*/ 295275 h 387350"/>
                <a:gd name="T4" fmla="*/ 254000 w 301625"/>
                <a:gd name="T5" fmla="*/ 273050 h 387350"/>
                <a:gd name="T6" fmla="*/ 269875 w 301625"/>
                <a:gd name="T7" fmla="*/ 250825 h 387350"/>
                <a:gd name="T8" fmla="*/ 285750 w 301625"/>
                <a:gd name="T9" fmla="*/ 225425 h 387350"/>
                <a:gd name="T10" fmla="*/ 295275 w 301625"/>
                <a:gd name="T11" fmla="*/ 193675 h 387350"/>
                <a:gd name="T12" fmla="*/ 301625 w 301625"/>
                <a:gd name="T13" fmla="*/ 149225 h 387350"/>
                <a:gd name="T14" fmla="*/ 295275 w 301625"/>
                <a:gd name="T15" fmla="*/ 101600 h 387350"/>
                <a:gd name="T16" fmla="*/ 276225 w 301625"/>
                <a:gd name="T17" fmla="*/ 60325 h 387350"/>
                <a:gd name="T18" fmla="*/ 241300 w 301625"/>
                <a:gd name="T19" fmla="*/ 28575 h 387350"/>
                <a:gd name="T20" fmla="*/ 200025 w 301625"/>
                <a:gd name="T21" fmla="*/ 6350 h 387350"/>
                <a:gd name="T22" fmla="*/ 152400 w 301625"/>
                <a:gd name="T23" fmla="*/ 0 h 387350"/>
                <a:gd name="T24" fmla="*/ 101600 w 301625"/>
                <a:gd name="T25" fmla="*/ 6350 h 387350"/>
                <a:gd name="T26" fmla="*/ 60325 w 301625"/>
                <a:gd name="T27" fmla="*/ 28575 h 387350"/>
                <a:gd name="T28" fmla="*/ 28575 w 301625"/>
                <a:gd name="T29" fmla="*/ 60325 h 387350"/>
                <a:gd name="T30" fmla="*/ 6350 w 301625"/>
                <a:gd name="T31" fmla="*/ 101600 h 387350"/>
                <a:gd name="T32" fmla="*/ 0 w 301625"/>
                <a:gd name="T33" fmla="*/ 149225 h 387350"/>
                <a:gd name="T34" fmla="*/ 6350 w 301625"/>
                <a:gd name="T35" fmla="*/ 193675 h 387350"/>
                <a:gd name="T36" fmla="*/ 19050 w 301625"/>
                <a:gd name="T37" fmla="*/ 225425 h 387350"/>
                <a:gd name="T38" fmla="*/ 31750 w 301625"/>
                <a:gd name="T39" fmla="*/ 250825 h 387350"/>
                <a:gd name="T40" fmla="*/ 47625 w 301625"/>
                <a:gd name="T41" fmla="*/ 269875 h 387350"/>
                <a:gd name="T42" fmla="*/ 63500 w 301625"/>
                <a:gd name="T43" fmla="*/ 292100 h 387350"/>
                <a:gd name="T44" fmla="*/ 73025 w 301625"/>
                <a:gd name="T45" fmla="*/ 314325 h 387350"/>
                <a:gd name="T46" fmla="*/ 76200 w 301625"/>
                <a:gd name="T47" fmla="*/ 346075 h 387350"/>
                <a:gd name="T48" fmla="*/ 76200 w 301625"/>
                <a:gd name="T49" fmla="*/ 355600 h 387350"/>
                <a:gd name="T50" fmla="*/ 73025 w 301625"/>
                <a:gd name="T51" fmla="*/ 358775 h 387350"/>
                <a:gd name="T52" fmla="*/ 66675 w 301625"/>
                <a:gd name="T53" fmla="*/ 365125 h 387350"/>
                <a:gd name="T54" fmla="*/ 66675 w 301625"/>
                <a:gd name="T55" fmla="*/ 371475 h 387350"/>
                <a:gd name="T56" fmla="*/ 66675 w 301625"/>
                <a:gd name="T57" fmla="*/ 374650 h 387350"/>
                <a:gd name="T58" fmla="*/ 69850 w 301625"/>
                <a:gd name="T59" fmla="*/ 381000 h 387350"/>
                <a:gd name="T60" fmla="*/ 76200 w 301625"/>
                <a:gd name="T61" fmla="*/ 384175 h 387350"/>
                <a:gd name="T62" fmla="*/ 82550 w 301625"/>
                <a:gd name="T63" fmla="*/ 387350 h 387350"/>
                <a:gd name="T64" fmla="*/ 92075 w 301625"/>
                <a:gd name="T65" fmla="*/ 387350 h 387350"/>
                <a:gd name="T66" fmla="*/ 222250 w 301625"/>
                <a:gd name="T67" fmla="*/ 352425 h 387350"/>
                <a:gd name="T68" fmla="*/ 231775 w 301625"/>
                <a:gd name="T69" fmla="*/ 349250 h 387350"/>
                <a:gd name="T70" fmla="*/ 234950 w 301625"/>
                <a:gd name="T71" fmla="*/ 342900 h 387350"/>
                <a:gd name="T72" fmla="*/ 234950 w 301625"/>
                <a:gd name="T73" fmla="*/ 336550 h 387350"/>
                <a:gd name="T74" fmla="*/ 234950 w 301625"/>
                <a:gd name="T75" fmla="*/ 330200 h 387350"/>
                <a:gd name="T76" fmla="*/ 231775 w 301625"/>
                <a:gd name="T77" fmla="*/ 327025 h 387350"/>
                <a:gd name="T78" fmla="*/ 228600 w 301625"/>
                <a:gd name="T79" fmla="*/ 320675 h 387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1625" h="387350">
                  <a:moveTo>
                    <a:pt x="228600" y="320675"/>
                  </a:moveTo>
                  <a:lnTo>
                    <a:pt x="238125" y="295275"/>
                  </a:lnTo>
                  <a:lnTo>
                    <a:pt x="254000" y="273050"/>
                  </a:lnTo>
                  <a:lnTo>
                    <a:pt x="269875" y="250825"/>
                  </a:lnTo>
                  <a:lnTo>
                    <a:pt x="285750" y="225425"/>
                  </a:lnTo>
                  <a:lnTo>
                    <a:pt x="295275" y="193675"/>
                  </a:lnTo>
                  <a:lnTo>
                    <a:pt x="301625" y="149225"/>
                  </a:lnTo>
                  <a:lnTo>
                    <a:pt x="295275" y="101600"/>
                  </a:lnTo>
                  <a:lnTo>
                    <a:pt x="276225" y="60325"/>
                  </a:lnTo>
                  <a:lnTo>
                    <a:pt x="241300" y="28575"/>
                  </a:lnTo>
                  <a:lnTo>
                    <a:pt x="200025" y="6350"/>
                  </a:lnTo>
                  <a:lnTo>
                    <a:pt x="152400" y="0"/>
                  </a:lnTo>
                  <a:lnTo>
                    <a:pt x="101600" y="6350"/>
                  </a:lnTo>
                  <a:lnTo>
                    <a:pt x="60325" y="28575"/>
                  </a:lnTo>
                  <a:lnTo>
                    <a:pt x="28575" y="60325"/>
                  </a:lnTo>
                  <a:lnTo>
                    <a:pt x="6350" y="101600"/>
                  </a:lnTo>
                  <a:lnTo>
                    <a:pt x="0" y="149225"/>
                  </a:lnTo>
                  <a:lnTo>
                    <a:pt x="6350" y="193675"/>
                  </a:lnTo>
                  <a:lnTo>
                    <a:pt x="19050" y="225425"/>
                  </a:lnTo>
                  <a:lnTo>
                    <a:pt x="31750" y="250825"/>
                  </a:lnTo>
                  <a:lnTo>
                    <a:pt x="47625" y="269875"/>
                  </a:lnTo>
                  <a:lnTo>
                    <a:pt x="63500" y="292100"/>
                  </a:lnTo>
                  <a:lnTo>
                    <a:pt x="73025" y="314325"/>
                  </a:lnTo>
                  <a:lnTo>
                    <a:pt x="76200" y="346075"/>
                  </a:lnTo>
                  <a:lnTo>
                    <a:pt x="76200" y="355600"/>
                  </a:lnTo>
                  <a:lnTo>
                    <a:pt x="73025" y="358775"/>
                  </a:lnTo>
                  <a:lnTo>
                    <a:pt x="66675" y="365125"/>
                  </a:lnTo>
                  <a:lnTo>
                    <a:pt x="66675" y="371475"/>
                  </a:lnTo>
                  <a:lnTo>
                    <a:pt x="66675" y="374650"/>
                  </a:lnTo>
                  <a:lnTo>
                    <a:pt x="69850" y="381000"/>
                  </a:lnTo>
                  <a:lnTo>
                    <a:pt x="76200" y="384175"/>
                  </a:lnTo>
                  <a:lnTo>
                    <a:pt x="82550" y="387350"/>
                  </a:lnTo>
                  <a:lnTo>
                    <a:pt x="92075" y="387350"/>
                  </a:lnTo>
                  <a:lnTo>
                    <a:pt x="222250" y="352425"/>
                  </a:lnTo>
                  <a:lnTo>
                    <a:pt x="231775" y="349250"/>
                  </a:lnTo>
                  <a:lnTo>
                    <a:pt x="234950" y="342900"/>
                  </a:lnTo>
                  <a:lnTo>
                    <a:pt x="234950" y="336550"/>
                  </a:lnTo>
                  <a:lnTo>
                    <a:pt x="234950" y="330200"/>
                  </a:lnTo>
                  <a:lnTo>
                    <a:pt x="231775" y="327025"/>
                  </a:lnTo>
                  <a:lnTo>
                    <a:pt x="228600" y="320675"/>
                  </a:lnTo>
                  <a:close/>
                </a:path>
              </a:pathLst>
            </a:custGeom>
            <a:solidFill>
              <a:schemeClr val="accent2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"/>
            <p:cNvSpPr>
              <a:spLocks/>
            </p:cNvSpPr>
            <p:nvPr/>
          </p:nvSpPr>
          <p:spPr bwMode="auto">
            <a:xfrm>
              <a:off x="108666259" y="113369319"/>
              <a:ext cx="168275" cy="69850"/>
            </a:xfrm>
            <a:custGeom>
              <a:avLst/>
              <a:gdLst>
                <a:gd name="T0" fmla="*/ 146050 w 168275"/>
                <a:gd name="T1" fmla="*/ 3175 h 69850"/>
                <a:gd name="T2" fmla="*/ 12700 w 168275"/>
                <a:gd name="T3" fmla="*/ 38100 h 69850"/>
                <a:gd name="T4" fmla="*/ 6350 w 168275"/>
                <a:gd name="T5" fmla="*/ 41275 h 69850"/>
                <a:gd name="T6" fmla="*/ 3175 w 168275"/>
                <a:gd name="T7" fmla="*/ 47625 h 69850"/>
                <a:gd name="T8" fmla="*/ 0 w 168275"/>
                <a:gd name="T9" fmla="*/ 50800 h 69850"/>
                <a:gd name="T10" fmla="*/ 0 w 168275"/>
                <a:gd name="T11" fmla="*/ 57150 h 69850"/>
                <a:gd name="T12" fmla="*/ 3175 w 168275"/>
                <a:gd name="T13" fmla="*/ 63500 h 69850"/>
                <a:gd name="T14" fmla="*/ 9525 w 168275"/>
                <a:gd name="T15" fmla="*/ 69850 h 69850"/>
                <a:gd name="T16" fmla="*/ 15875 w 168275"/>
                <a:gd name="T17" fmla="*/ 69850 h 69850"/>
                <a:gd name="T18" fmla="*/ 25400 w 168275"/>
                <a:gd name="T19" fmla="*/ 69850 h 69850"/>
                <a:gd name="T20" fmla="*/ 155575 w 168275"/>
                <a:gd name="T21" fmla="*/ 34925 h 69850"/>
                <a:gd name="T22" fmla="*/ 165100 w 168275"/>
                <a:gd name="T23" fmla="*/ 31750 h 69850"/>
                <a:gd name="T24" fmla="*/ 168275 w 168275"/>
                <a:gd name="T25" fmla="*/ 25400 h 69850"/>
                <a:gd name="T26" fmla="*/ 168275 w 168275"/>
                <a:gd name="T27" fmla="*/ 19050 h 69850"/>
                <a:gd name="T28" fmla="*/ 168275 w 168275"/>
                <a:gd name="T29" fmla="*/ 12700 h 69850"/>
                <a:gd name="T30" fmla="*/ 165100 w 168275"/>
                <a:gd name="T31" fmla="*/ 9525 h 69850"/>
                <a:gd name="T32" fmla="*/ 161925 w 168275"/>
                <a:gd name="T33" fmla="*/ 3175 h 69850"/>
                <a:gd name="T34" fmla="*/ 155575 w 168275"/>
                <a:gd name="T35" fmla="*/ 0 h 69850"/>
                <a:gd name="T36" fmla="*/ 146050 w 168275"/>
                <a:gd name="T37" fmla="*/ 3175 h 69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9850">
                  <a:moveTo>
                    <a:pt x="146050" y="3175"/>
                  </a:moveTo>
                  <a:lnTo>
                    <a:pt x="12700" y="38100"/>
                  </a:lnTo>
                  <a:lnTo>
                    <a:pt x="6350" y="41275"/>
                  </a:lnTo>
                  <a:lnTo>
                    <a:pt x="3175" y="47625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3500"/>
                  </a:lnTo>
                  <a:lnTo>
                    <a:pt x="9525" y="69850"/>
                  </a:lnTo>
                  <a:lnTo>
                    <a:pt x="15875" y="69850"/>
                  </a:lnTo>
                  <a:lnTo>
                    <a:pt x="25400" y="69850"/>
                  </a:lnTo>
                  <a:lnTo>
                    <a:pt x="155575" y="34925"/>
                  </a:lnTo>
                  <a:lnTo>
                    <a:pt x="165100" y="31750"/>
                  </a:lnTo>
                  <a:lnTo>
                    <a:pt x="168275" y="25400"/>
                  </a:lnTo>
                  <a:lnTo>
                    <a:pt x="168275" y="19050"/>
                  </a:lnTo>
                  <a:lnTo>
                    <a:pt x="168275" y="12700"/>
                  </a:lnTo>
                  <a:lnTo>
                    <a:pt x="165100" y="9525"/>
                  </a:lnTo>
                  <a:lnTo>
                    <a:pt x="161925" y="3175"/>
                  </a:lnTo>
                  <a:lnTo>
                    <a:pt x="155575" y="0"/>
                  </a:lnTo>
                  <a:lnTo>
                    <a:pt x="146050" y="3175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>
              <a:off x="108666259" y="113426469"/>
              <a:ext cx="168275" cy="66675"/>
            </a:xfrm>
            <a:custGeom>
              <a:avLst/>
              <a:gdLst>
                <a:gd name="T0" fmla="*/ 146050 w 168275"/>
                <a:gd name="T1" fmla="*/ 0 h 66675"/>
                <a:gd name="T2" fmla="*/ 12700 w 168275"/>
                <a:gd name="T3" fmla="*/ 34925 h 66675"/>
                <a:gd name="T4" fmla="*/ 6350 w 168275"/>
                <a:gd name="T5" fmla="*/ 38100 h 66675"/>
                <a:gd name="T6" fmla="*/ 3175 w 168275"/>
                <a:gd name="T7" fmla="*/ 44450 h 66675"/>
                <a:gd name="T8" fmla="*/ 0 w 168275"/>
                <a:gd name="T9" fmla="*/ 50800 h 66675"/>
                <a:gd name="T10" fmla="*/ 0 w 168275"/>
                <a:gd name="T11" fmla="*/ 57150 h 66675"/>
                <a:gd name="T12" fmla="*/ 3175 w 168275"/>
                <a:gd name="T13" fmla="*/ 60325 h 66675"/>
                <a:gd name="T14" fmla="*/ 9525 w 168275"/>
                <a:gd name="T15" fmla="*/ 66675 h 66675"/>
                <a:gd name="T16" fmla="*/ 15875 w 168275"/>
                <a:gd name="T17" fmla="*/ 66675 h 66675"/>
                <a:gd name="T18" fmla="*/ 25400 w 168275"/>
                <a:gd name="T19" fmla="*/ 66675 h 66675"/>
                <a:gd name="T20" fmla="*/ 155575 w 168275"/>
                <a:gd name="T21" fmla="*/ 31750 h 66675"/>
                <a:gd name="T22" fmla="*/ 165100 w 168275"/>
                <a:gd name="T23" fmla="*/ 28575 h 66675"/>
                <a:gd name="T24" fmla="*/ 168275 w 168275"/>
                <a:gd name="T25" fmla="*/ 22225 h 66675"/>
                <a:gd name="T26" fmla="*/ 168275 w 168275"/>
                <a:gd name="T27" fmla="*/ 15875 h 66675"/>
                <a:gd name="T28" fmla="*/ 168275 w 168275"/>
                <a:gd name="T29" fmla="*/ 9525 h 66675"/>
                <a:gd name="T30" fmla="*/ 165100 w 168275"/>
                <a:gd name="T31" fmla="*/ 6350 h 66675"/>
                <a:gd name="T32" fmla="*/ 161925 w 168275"/>
                <a:gd name="T33" fmla="*/ 0 h 66675"/>
                <a:gd name="T34" fmla="*/ 155575 w 168275"/>
                <a:gd name="T35" fmla="*/ 0 h 66675"/>
                <a:gd name="T36" fmla="*/ 146050 w 168275"/>
                <a:gd name="T37" fmla="*/ 0 h 66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275" h="66675">
                  <a:moveTo>
                    <a:pt x="146050" y="0"/>
                  </a:moveTo>
                  <a:lnTo>
                    <a:pt x="12700" y="34925"/>
                  </a:lnTo>
                  <a:lnTo>
                    <a:pt x="6350" y="38100"/>
                  </a:lnTo>
                  <a:lnTo>
                    <a:pt x="3175" y="44450"/>
                  </a:lnTo>
                  <a:lnTo>
                    <a:pt x="0" y="50800"/>
                  </a:lnTo>
                  <a:lnTo>
                    <a:pt x="0" y="57150"/>
                  </a:lnTo>
                  <a:lnTo>
                    <a:pt x="3175" y="60325"/>
                  </a:lnTo>
                  <a:lnTo>
                    <a:pt x="9525" y="66675"/>
                  </a:lnTo>
                  <a:lnTo>
                    <a:pt x="15875" y="66675"/>
                  </a:lnTo>
                  <a:lnTo>
                    <a:pt x="25400" y="66675"/>
                  </a:lnTo>
                  <a:lnTo>
                    <a:pt x="155575" y="31750"/>
                  </a:lnTo>
                  <a:lnTo>
                    <a:pt x="165100" y="28575"/>
                  </a:lnTo>
                  <a:lnTo>
                    <a:pt x="168275" y="22225"/>
                  </a:lnTo>
                  <a:lnTo>
                    <a:pt x="168275" y="15875"/>
                  </a:lnTo>
                  <a:lnTo>
                    <a:pt x="168275" y="9525"/>
                  </a:lnTo>
                  <a:lnTo>
                    <a:pt x="165100" y="6350"/>
                  </a:lnTo>
                  <a:lnTo>
                    <a:pt x="161925" y="0"/>
                  </a:lnTo>
                  <a:lnTo>
                    <a:pt x="155575" y="0"/>
                  </a:lnTo>
                  <a:lnTo>
                    <a:pt x="146050" y="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/>
            <p:cNvSpPr>
              <a:spLocks/>
            </p:cNvSpPr>
            <p:nvPr/>
          </p:nvSpPr>
          <p:spPr bwMode="auto">
            <a:xfrm>
              <a:off x="108720234" y="113489969"/>
              <a:ext cx="63500" cy="38100"/>
            </a:xfrm>
            <a:custGeom>
              <a:avLst/>
              <a:gdLst>
                <a:gd name="T0" fmla="*/ 63500 w 63500"/>
                <a:gd name="T1" fmla="*/ 6350 h 38100"/>
                <a:gd name="T2" fmla="*/ 63500 w 63500"/>
                <a:gd name="T3" fmla="*/ 3175 h 38100"/>
                <a:gd name="T4" fmla="*/ 60325 w 63500"/>
                <a:gd name="T5" fmla="*/ 0 h 38100"/>
                <a:gd name="T6" fmla="*/ 0 w 63500"/>
                <a:gd name="T7" fmla="*/ 15875 h 38100"/>
                <a:gd name="T8" fmla="*/ 6350 w 63500"/>
                <a:gd name="T9" fmla="*/ 25400 h 38100"/>
                <a:gd name="T10" fmla="*/ 12700 w 63500"/>
                <a:gd name="T11" fmla="*/ 31750 h 38100"/>
                <a:gd name="T12" fmla="*/ 22225 w 63500"/>
                <a:gd name="T13" fmla="*/ 34925 h 38100"/>
                <a:gd name="T14" fmla="*/ 31750 w 63500"/>
                <a:gd name="T15" fmla="*/ 38100 h 38100"/>
                <a:gd name="T16" fmla="*/ 44450 w 63500"/>
                <a:gd name="T17" fmla="*/ 34925 h 38100"/>
                <a:gd name="T18" fmla="*/ 53975 w 63500"/>
                <a:gd name="T19" fmla="*/ 28575 h 38100"/>
                <a:gd name="T20" fmla="*/ 60325 w 63500"/>
                <a:gd name="T21" fmla="*/ 19050 h 38100"/>
                <a:gd name="T22" fmla="*/ 63500 w 63500"/>
                <a:gd name="T23" fmla="*/ 635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500" h="38100">
                  <a:moveTo>
                    <a:pt x="63500" y="6350"/>
                  </a:moveTo>
                  <a:lnTo>
                    <a:pt x="63500" y="3175"/>
                  </a:lnTo>
                  <a:lnTo>
                    <a:pt x="60325" y="0"/>
                  </a:lnTo>
                  <a:lnTo>
                    <a:pt x="0" y="15875"/>
                  </a:lnTo>
                  <a:lnTo>
                    <a:pt x="6350" y="25400"/>
                  </a:lnTo>
                  <a:lnTo>
                    <a:pt x="12700" y="31750"/>
                  </a:lnTo>
                  <a:lnTo>
                    <a:pt x="22225" y="34925"/>
                  </a:lnTo>
                  <a:lnTo>
                    <a:pt x="31750" y="38100"/>
                  </a:lnTo>
                  <a:lnTo>
                    <a:pt x="44450" y="34925"/>
                  </a:lnTo>
                  <a:lnTo>
                    <a:pt x="53975" y="28575"/>
                  </a:lnTo>
                  <a:lnTo>
                    <a:pt x="60325" y="19050"/>
                  </a:lnTo>
                  <a:lnTo>
                    <a:pt x="63500" y="6350"/>
                  </a:lnTo>
                  <a:close/>
                </a:path>
              </a:pathLst>
            </a:custGeom>
            <a:solidFill>
              <a:schemeClr val="accent3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"/>
            <p:cNvSpPr>
              <a:spLocks/>
            </p:cNvSpPr>
            <p:nvPr/>
          </p:nvSpPr>
          <p:spPr bwMode="auto">
            <a:xfrm>
              <a:off x="108707534" y="113077219"/>
              <a:ext cx="92075" cy="250825"/>
            </a:xfrm>
            <a:custGeom>
              <a:avLst/>
              <a:gdLst>
                <a:gd name="T0" fmla="*/ 41275 w 92075"/>
                <a:gd name="T1" fmla="*/ 69850 h 250825"/>
                <a:gd name="T2" fmla="*/ 69850 w 92075"/>
                <a:gd name="T3" fmla="*/ 69850 h 250825"/>
                <a:gd name="T4" fmla="*/ 88900 w 92075"/>
                <a:gd name="T5" fmla="*/ 57150 h 250825"/>
                <a:gd name="T6" fmla="*/ 66675 w 92075"/>
                <a:gd name="T7" fmla="*/ 34925 h 250825"/>
                <a:gd name="T8" fmla="*/ 38100 w 92075"/>
                <a:gd name="T9" fmla="*/ 47625 h 250825"/>
                <a:gd name="T10" fmla="*/ 53975 w 92075"/>
                <a:gd name="T11" fmla="*/ 44450 h 250825"/>
                <a:gd name="T12" fmla="*/ 73025 w 92075"/>
                <a:gd name="T13" fmla="*/ 44450 h 250825"/>
                <a:gd name="T14" fmla="*/ 79375 w 92075"/>
                <a:gd name="T15" fmla="*/ 53975 h 250825"/>
                <a:gd name="T16" fmla="*/ 63500 w 92075"/>
                <a:gd name="T17" fmla="*/ 60325 h 250825"/>
                <a:gd name="T18" fmla="*/ 41275 w 92075"/>
                <a:gd name="T19" fmla="*/ 60325 h 250825"/>
                <a:gd name="T20" fmla="*/ 25400 w 92075"/>
                <a:gd name="T21" fmla="*/ 38100 h 250825"/>
                <a:gd name="T22" fmla="*/ 34925 w 92075"/>
                <a:gd name="T23" fmla="*/ 19050 h 250825"/>
                <a:gd name="T24" fmla="*/ 53975 w 92075"/>
                <a:gd name="T25" fmla="*/ 6350 h 250825"/>
                <a:gd name="T26" fmla="*/ 57150 w 92075"/>
                <a:gd name="T27" fmla="*/ 0 h 250825"/>
                <a:gd name="T28" fmla="*/ 47625 w 92075"/>
                <a:gd name="T29" fmla="*/ 0 h 250825"/>
                <a:gd name="T30" fmla="*/ 38100 w 92075"/>
                <a:gd name="T31" fmla="*/ 3175 h 250825"/>
                <a:gd name="T32" fmla="*/ 19050 w 92075"/>
                <a:gd name="T33" fmla="*/ 19050 h 250825"/>
                <a:gd name="T34" fmla="*/ 15875 w 92075"/>
                <a:gd name="T35" fmla="*/ 47625 h 250825"/>
                <a:gd name="T36" fmla="*/ 12700 w 92075"/>
                <a:gd name="T37" fmla="*/ 63500 h 250825"/>
                <a:gd name="T38" fmla="*/ 3175 w 92075"/>
                <a:gd name="T39" fmla="*/ 88900 h 250825"/>
                <a:gd name="T40" fmla="*/ 15875 w 92075"/>
                <a:gd name="T41" fmla="*/ 111125 h 250825"/>
                <a:gd name="T42" fmla="*/ 3175 w 92075"/>
                <a:gd name="T43" fmla="*/ 130175 h 250825"/>
                <a:gd name="T44" fmla="*/ 9525 w 92075"/>
                <a:gd name="T45" fmla="*/ 161925 h 250825"/>
                <a:gd name="T46" fmla="*/ 22225 w 92075"/>
                <a:gd name="T47" fmla="*/ 187325 h 250825"/>
                <a:gd name="T48" fmla="*/ 34925 w 92075"/>
                <a:gd name="T49" fmla="*/ 219075 h 250825"/>
                <a:gd name="T50" fmla="*/ 38100 w 92075"/>
                <a:gd name="T51" fmla="*/ 241300 h 250825"/>
                <a:gd name="T52" fmla="*/ 38100 w 92075"/>
                <a:gd name="T53" fmla="*/ 250825 h 250825"/>
                <a:gd name="T54" fmla="*/ 47625 w 92075"/>
                <a:gd name="T55" fmla="*/ 247650 h 250825"/>
                <a:gd name="T56" fmla="*/ 47625 w 92075"/>
                <a:gd name="T57" fmla="*/ 238125 h 250825"/>
                <a:gd name="T58" fmla="*/ 38100 w 92075"/>
                <a:gd name="T59" fmla="*/ 196850 h 250825"/>
                <a:gd name="T60" fmla="*/ 31750 w 92075"/>
                <a:gd name="T61" fmla="*/ 171450 h 250825"/>
                <a:gd name="T62" fmla="*/ 47625 w 92075"/>
                <a:gd name="T63" fmla="*/ 171450 h 250825"/>
                <a:gd name="T64" fmla="*/ 73025 w 92075"/>
                <a:gd name="T65" fmla="*/ 161925 h 250825"/>
                <a:gd name="T66" fmla="*/ 73025 w 92075"/>
                <a:gd name="T67" fmla="*/ 139700 h 250825"/>
                <a:gd name="T68" fmla="*/ 28575 w 92075"/>
                <a:gd name="T69" fmla="*/ 149225 h 250825"/>
                <a:gd name="T70" fmla="*/ 41275 w 92075"/>
                <a:gd name="T71" fmla="*/ 152400 h 250825"/>
                <a:gd name="T72" fmla="*/ 57150 w 92075"/>
                <a:gd name="T73" fmla="*/ 142875 h 250825"/>
                <a:gd name="T74" fmla="*/ 66675 w 92075"/>
                <a:gd name="T75" fmla="*/ 152400 h 250825"/>
                <a:gd name="T76" fmla="*/ 57150 w 92075"/>
                <a:gd name="T77" fmla="*/ 161925 h 250825"/>
                <a:gd name="T78" fmla="*/ 38100 w 92075"/>
                <a:gd name="T79" fmla="*/ 161925 h 250825"/>
                <a:gd name="T80" fmla="*/ 12700 w 92075"/>
                <a:gd name="T81" fmla="*/ 149225 h 250825"/>
                <a:gd name="T82" fmla="*/ 15875 w 92075"/>
                <a:gd name="T83" fmla="*/ 123825 h 250825"/>
                <a:gd name="T84" fmla="*/ 38100 w 92075"/>
                <a:gd name="T85" fmla="*/ 120650 h 250825"/>
                <a:gd name="T86" fmla="*/ 63500 w 92075"/>
                <a:gd name="T87" fmla="*/ 117475 h 250825"/>
                <a:gd name="T88" fmla="*/ 79375 w 92075"/>
                <a:gd name="T89" fmla="*/ 101600 h 250825"/>
                <a:gd name="T90" fmla="*/ 41275 w 92075"/>
                <a:gd name="T91" fmla="*/ 85725 h 250825"/>
                <a:gd name="T92" fmla="*/ 34925 w 92075"/>
                <a:gd name="T93" fmla="*/ 101600 h 250825"/>
                <a:gd name="T94" fmla="*/ 50800 w 92075"/>
                <a:gd name="T95" fmla="*/ 95250 h 250825"/>
                <a:gd name="T96" fmla="*/ 66675 w 92075"/>
                <a:gd name="T97" fmla="*/ 95250 h 250825"/>
                <a:gd name="T98" fmla="*/ 60325 w 92075"/>
                <a:gd name="T99" fmla="*/ 107950 h 250825"/>
                <a:gd name="T100" fmla="*/ 38100 w 92075"/>
                <a:gd name="T101" fmla="*/ 111125 h 250825"/>
                <a:gd name="T102" fmla="*/ 15875 w 92075"/>
                <a:gd name="T103" fmla="*/ 98425 h 250825"/>
                <a:gd name="T104" fmla="*/ 15875 w 92075"/>
                <a:gd name="T105" fmla="*/ 73025 h 250825"/>
                <a:gd name="T106" fmla="*/ 28575 w 92075"/>
                <a:gd name="T107" fmla="*/ 63500 h 250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075" h="250825">
                  <a:moveTo>
                    <a:pt x="28575" y="63500"/>
                  </a:moveTo>
                  <a:lnTo>
                    <a:pt x="34925" y="66675"/>
                  </a:lnTo>
                  <a:lnTo>
                    <a:pt x="41275" y="69850"/>
                  </a:lnTo>
                  <a:lnTo>
                    <a:pt x="50800" y="69850"/>
                  </a:lnTo>
                  <a:lnTo>
                    <a:pt x="60325" y="69850"/>
                  </a:lnTo>
                  <a:lnTo>
                    <a:pt x="69850" y="69850"/>
                  </a:lnTo>
                  <a:lnTo>
                    <a:pt x="76200" y="66675"/>
                  </a:lnTo>
                  <a:lnTo>
                    <a:pt x="82550" y="63500"/>
                  </a:lnTo>
                  <a:lnTo>
                    <a:pt x="88900" y="57150"/>
                  </a:lnTo>
                  <a:lnTo>
                    <a:pt x="92075" y="50800"/>
                  </a:lnTo>
                  <a:lnTo>
                    <a:pt x="82550" y="38100"/>
                  </a:lnTo>
                  <a:lnTo>
                    <a:pt x="66675" y="34925"/>
                  </a:lnTo>
                  <a:lnTo>
                    <a:pt x="50800" y="38100"/>
                  </a:lnTo>
                  <a:lnTo>
                    <a:pt x="34925" y="44450"/>
                  </a:lnTo>
                  <a:lnTo>
                    <a:pt x="38100" y="47625"/>
                  </a:lnTo>
                  <a:lnTo>
                    <a:pt x="41275" y="50800"/>
                  </a:lnTo>
                  <a:lnTo>
                    <a:pt x="47625" y="47625"/>
                  </a:lnTo>
                  <a:lnTo>
                    <a:pt x="53975" y="44450"/>
                  </a:lnTo>
                  <a:lnTo>
                    <a:pt x="60325" y="44450"/>
                  </a:lnTo>
                  <a:lnTo>
                    <a:pt x="66675" y="41275"/>
                  </a:lnTo>
                  <a:lnTo>
                    <a:pt x="73025" y="44450"/>
                  </a:lnTo>
                  <a:lnTo>
                    <a:pt x="79375" y="44450"/>
                  </a:lnTo>
                  <a:lnTo>
                    <a:pt x="79375" y="50800"/>
                  </a:lnTo>
                  <a:lnTo>
                    <a:pt x="79375" y="53975"/>
                  </a:lnTo>
                  <a:lnTo>
                    <a:pt x="73025" y="57150"/>
                  </a:lnTo>
                  <a:lnTo>
                    <a:pt x="69850" y="60325"/>
                  </a:lnTo>
                  <a:lnTo>
                    <a:pt x="63500" y="60325"/>
                  </a:lnTo>
                  <a:lnTo>
                    <a:pt x="57150" y="60325"/>
                  </a:lnTo>
                  <a:lnTo>
                    <a:pt x="50800" y="60325"/>
                  </a:lnTo>
                  <a:lnTo>
                    <a:pt x="41275" y="60325"/>
                  </a:lnTo>
                  <a:lnTo>
                    <a:pt x="31750" y="53975"/>
                  </a:lnTo>
                  <a:lnTo>
                    <a:pt x="25400" y="47625"/>
                  </a:lnTo>
                  <a:lnTo>
                    <a:pt x="25400" y="38100"/>
                  </a:lnTo>
                  <a:lnTo>
                    <a:pt x="25400" y="31750"/>
                  </a:lnTo>
                  <a:lnTo>
                    <a:pt x="31750" y="22225"/>
                  </a:lnTo>
                  <a:lnTo>
                    <a:pt x="34925" y="19050"/>
                  </a:lnTo>
                  <a:lnTo>
                    <a:pt x="41275" y="12700"/>
                  </a:lnTo>
                  <a:lnTo>
                    <a:pt x="47625" y="9525"/>
                  </a:lnTo>
                  <a:lnTo>
                    <a:pt x="53975" y="6350"/>
                  </a:lnTo>
                  <a:lnTo>
                    <a:pt x="53975" y="6350"/>
                  </a:lnTo>
                  <a:lnTo>
                    <a:pt x="57150" y="3175"/>
                  </a:lnTo>
                  <a:lnTo>
                    <a:pt x="57150" y="0"/>
                  </a:lnTo>
                  <a:lnTo>
                    <a:pt x="53975" y="0"/>
                  </a:lnTo>
                  <a:lnTo>
                    <a:pt x="50800" y="0"/>
                  </a:lnTo>
                  <a:lnTo>
                    <a:pt x="47625" y="0"/>
                  </a:lnTo>
                  <a:lnTo>
                    <a:pt x="47625" y="0"/>
                  </a:lnTo>
                  <a:lnTo>
                    <a:pt x="44450" y="3175"/>
                  </a:lnTo>
                  <a:lnTo>
                    <a:pt x="38100" y="3175"/>
                  </a:lnTo>
                  <a:lnTo>
                    <a:pt x="31750" y="9525"/>
                  </a:lnTo>
                  <a:lnTo>
                    <a:pt x="25400" y="12700"/>
                  </a:lnTo>
                  <a:lnTo>
                    <a:pt x="19050" y="19050"/>
                  </a:lnTo>
                  <a:lnTo>
                    <a:pt x="15875" y="28575"/>
                  </a:lnTo>
                  <a:lnTo>
                    <a:pt x="15875" y="38100"/>
                  </a:lnTo>
                  <a:lnTo>
                    <a:pt x="15875" y="47625"/>
                  </a:lnTo>
                  <a:lnTo>
                    <a:pt x="19050" y="57150"/>
                  </a:lnTo>
                  <a:lnTo>
                    <a:pt x="15875" y="60325"/>
                  </a:lnTo>
                  <a:lnTo>
                    <a:pt x="12700" y="63500"/>
                  </a:lnTo>
                  <a:lnTo>
                    <a:pt x="6350" y="69850"/>
                  </a:lnTo>
                  <a:lnTo>
                    <a:pt x="3175" y="79375"/>
                  </a:lnTo>
                  <a:lnTo>
                    <a:pt x="3175" y="88900"/>
                  </a:lnTo>
                  <a:lnTo>
                    <a:pt x="3175" y="98425"/>
                  </a:lnTo>
                  <a:lnTo>
                    <a:pt x="9525" y="104775"/>
                  </a:lnTo>
                  <a:lnTo>
                    <a:pt x="15875" y="111125"/>
                  </a:lnTo>
                  <a:lnTo>
                    <a:pt x="9525" y="117475"/>
                  </a:lnTo>
                  <a:lnTo>
                    <a:pt x="6350" y="123825"/>
                  </a:lnTo>
                  <a:lnTo>
                    <a:pt x="3175" y="130175"/>
                  </a:lnTo>
                  <a:lnTo>
                    <a:pt x="0" y="139700"/>
                  </a:lnTo>
                  <a:lnTo>
                    <a:pt x="3175" y="152400"/>
                  </a:lnTo>
                  <a:lnTo>
                    <a:pt x="9525" y="161925"/>
                  </a:lnTo>
                  <a:lnTo>
                    <a:pt x="19050" y="168275"/>
                  </a:lnTo>
                  <a:lnTo>
                    <a:pt x="19050" y="177800"/>
                  </a:lnTo>
                  <a:lnTo>
                    <a:pt x="22225" y="187325"/>
                  </a:lnTo>
                  <a:lnTo>
                    <a:pt x="28575" y="200025"/>
                  </a:lnTo>
                  <a:lnTo>
                    <a:pt x="31750" y="209550"/>
                  </a:lnTo>
                  <a:lnTo>
                    <a:pt x="34925" y="219075"/>
                  </a:lnTo>
                  <a:lnTo>
                    <a:pt x="38100" y="228600"/>
                  </a:lnTo>
                  <a:lnTo>
                    <a:pt x="38100" y="234950"/>
                  </a:lnTo>
                  <a:lnTo>
                    <a:pt x="38100" y="241300"/>
                  </a:lnTo>
                  <a:lnTo>
                    <a:pt x="34925" y="247650"/>
                  </a:lnTo>
                  <a:lnTo>
                    <a:pt x="34925" y="247650"/>
                  </a:lnTo>
                  <a:lnTo>
                    <a:pt x="38100" y="250825"/>
                  </a:lnTo>
                  <a:lnTo>
                    <a:pt x="41275" y="250825"/>
                  </a:lnTo>
                  <a:lnTo>
                    <a:pt x="44450" y="250825"/>
                  </a:lnTo>
                  <a:lnTo>
                    <a:pt x="47625" y="247650"/>
                  </a:lnTo>
                  <a:lnTo>
                    <a:pt x="47625" y="244475"/>
                  </a:lnTo>
                  <a:lnTo>
                    <a:pt x="47625" y="241300"/>
                  </a:lnTo>
                  <a:lnTo>
                    <a:pt x="47625" y="238125"/>
                  </a:lnTo>
                  <a:lnTo>
                    <a:pt x="44450" y="225425"/>
                  </a:lnTo>
                  <a:lnTo>
                    <a:pt x="41275" y="212725"/>
                  </a:lnTo>
                  <a:lnTo>
                    <a:pt x="38100" y="196850"/>
                  </a:lnTo>
                  <a:lnTo>
                    <a:pt x="34925" y="187325"/>
                  </a:lnTo>
                  <a:lnTo>
                    <a:pt x="31750" y="180975"/>
                  </a:lnTo>
                  <a:lnTo>
                    <a:pt x="31750" y="171450"/>
                  </a:lnTo>
                  <a:lnTo>
                    <a:pt x="31750" y="171450"/>
                  </a:lnTo>
                  <a:lnTo>
                    <a:pt x="38100" y="171450"/>
                  </a:lnTo>
                  <a:lnTo>
                    <a:pt x="47625" y="171450"/>
                  </a:lnTo>
                  <a:lnTo>
                    <a:pt x="57150" y="171450"/>
                  </a:lnTo>
                  <a:lnTo>
                    <a:pt x="66675" y="168275"/>
                  </a:lnTo>
                  <a:lnTo>
                    <a:pt x="73025" y="161925"/>
                  </a:lnTo>
                  <a:lnTo>
                    <a:pt x="79375" y="158750"/>
                  </a:lnTo>
                  <a:lnTo>
                    <a:pt x="79375" y="149225"/>
                  </a:lnTo>
                  <a:lnTo>
                    <a:pt x="73025" y="139700"/>
                  </a:lnTo>
                  <a:lnTo>
                    <a:pt x="60325" y="136525"/>
                  </a:lnTo>
                  <a:lnTo>
                    <a:pt x="41275" y="139700"/>
                  </a:lnTo>
                  <a:lnTo>
                    <a:pt x="28575" y="149225"/>
                  </a:lnTo>
                  <a:lnTo>
                    <a:pt x="31750" y="152400"/>
                  </a:lnTo>
                  <a:lnTo>
                    <a:pt x="38100" y="155575"/>
                  </a:lnTo>
                  <a:lnTo>
                    <a:pt x="41275" y="152400"/>
                  </a:lnTo>
                  <a:lnTo>
                    <a:pt x="47625" y="149225"/>
                  </a:lnTo>
                  <a:lnTo>
                    <a:pt x="53975" y="146050"/>
                  </a:lnTo>
                  <a:lnTo>
                    <a:pt x="57150" y="142875"/>
                  </a:lnTo>
                  <a:lnTo>
                    <a:pt x="63500" y="142875"/>
                  </a:lnTo>
                  <a:lnTo>
                    <a:pt x="66675" y="146050"/>
                  </a:lnTo>
                  <a:lnTo>
                    <a:pt x="66675" y="152400"/>
                  </a:lnTo>
                  <a:lnTo>
                    <a:pt x="63500" y="155575"/>
                  </a:lnTo>
                  <a:lnTo>
                    <a:pt x="60325" y="158750"/>
                  </a:lnTo>
                  <a:lnTo>
                    <a:pt x="57150" y="161925"/>
                  </a:lnTo>
                  <a:lnTo>
                    <a:pt x="50800" y="161925"/>
                  </a:lnTo>
                  <a:lnTo>
                    <a:pt x="44450" y="161925"/>
                  </a:lnTo>
                  <a:lnTo>
                    <a:pt x="38100" y="161925"/>
                  </a:lnTo>
                  <a:lnTo>
                    <a:pt x="28575" y="161925"/>
                  </a:lnTo>
                  <a:lnTo>
                    <a:pt x="19050" y="155575"/>
                  </a:lnTo>
                  <a:lnTo>
                    <a:pt x="12700" y="149225"/>
                  </a:lnTo>
                  <a:lnTo>
                    <a:pt x="12700" y="139700"/>
                  </a:lnTo>
                  <a:lnTo>
                    <a:pt x="12700" y="130175"/>
                  </a:lnTo>
                  <a:lnTo>
                    <a:pt x="15875" y="123825"/>
                  </a:lnTo>
                  <a:lnTo>
                    <a:pt x="22225" y="117475"/>
                  </a:lnTo>
                  <a:lnTo>
                    <a:pt x="31750" y="120650"/>
                  </a:lnTo>
                  <a:lnTo>
                    <a:pt x="38100" y="120650"/>
                  </a:lnTo>
                  <a:lnTo>
                    <a:pt x="47625" y="120650"/>
                  </a:lnTo>
                  <a:lnTo>
                    <a:pt x="57150" y="120650"/>
                  </a:lnTo>
                  <a:lnTo>
                    <a:pt x="63500" y="117475"/>
                  </a:lnTo>
                  <a:lnTo>
                    <a:pt x="73025" y="114300"/>
                  </a:lnTo>
                  <a:lnTo>
                    <a:pt x="76200" y="107950"/>
                  </a:lnTo>
                  <a:lnTo>
                    <a:pt x="79375" y="101600"/>
                  </a:lnTo>
                  <a:lnTo>
                    <a:pt x="73025" y="88900"/>
                  </a:lnTo>
                  <a:lnTo>
                    <a:pt x="57150" y="85725"/>
                  </a:lnTo>
                  <a:lnTo>
                    <a:pt x="41275" y="85725"/>
                  </a:lnTo>
                  <a:lnTo>
                    <a:pt x="25400" y="95250"/>
                  </a:lnTo>
                  <a:lnTo>
                    <a:pt x="28575" y="98425"/>
                  </a:lnTo>
                  <a:lnTo>
                    <a:pt x="34925" y="101600"/>
                  </a:lnTo>
                  <a:lnTo>
                    <a:pt x="38100" y="98425"/>
                  </a:lnTo>
                  <a:lnTo>
                    <a:pt x="44450" y="95250"/>
                  </a:lnTo>
                  <a:lnTo>
                    <a:pt x="50800" y="95250"/>
                  </a:lnTo>
                  <a:lnTo>
                    <a:pt x="57150" y="92075"/>
                  </a:lnTo>
                  <a:lnTo>
                    <a:pt x="63500" y="95250"/>
                  </a:lnTo>
                  <a:lnTo>
                    <a:pt x="66675" y="95250"/>
                  </a:lnTo>
                  <a:lnTo>
                    <a:pt x="66675" y="101600"/>
                  </a:lnTo>
                  <a:lnTo>
                    <a:pt x="66675" y="104775"/>
                  </a:lnTo>
                  <a:lnTo>
                    <a:pt x="60325" y="107950"/>
                  </a:lnTo>
                  <a:lnTo>
                    <a:pt x="53975" y="111125"/>
                  </a:lnTo>
                  <a:lnTo>
                    <a:pt x="47625" y="111125"/>
                  </a:lnTo>
                  <a:lnTo>
                    <a:pt x="38100" y="111125"/>
                  </a:lnTo>
                  <a:lnTo>
                    <a:pt x="28575" y="107950"/>
                  </a:lnTo>
                  <a:lnTo>
                    <a:pt x="22225" y="104775"/>
                  </a:lnTo>
                  <a:lnTo>
                    <a:pt x="15875" y="98425"/>
                  </a:lnTo>
                  <a:lnTo>
                    <a:pt x="12700" y="88900"/>
                  </a:lnTo>
                  <a:lnTo>
                    <a:pt x="15875" y="79375"/>
                  </a:lnTo>
                  <a:lnTo>
                    <a:pt x="15875" y="73025"/>
                  </a:lnTo>
                  <a:lnTo>
                    <a:pt x="19050" y="69850"/>
                  </a:lnTo>
                  <a:lnTo>
                    <a:pt x="25400" y="66675"/>
                  </a:lnTo>
                  <a:lnTo>
                    <a:pt x="28575" y="63500"/>
                  </a:lnTo>
                  <a:close/>
                </a:path>
              </a:pathLst>
            </a:custGeom>
            <a:solidFill>
              <a:srgbClr val="FFFFFE"/>
            </a:solidFill>
            <a:ln w="0" algn="ctr">
              <a:noFill/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" name="Text Box 8"/>
          <p:cNvSpPr txBox="1">
            <a:spLocks noChangeArrowheads="1"/>
          </p:cNvSpPr>
          <p:nvPr userDrawn="1"/>
        </p:nvSpPr>
        <p:spPr bwMode="auto">
          <a:xfrm>
            <a:off x="0" y="5664426"/>
            <a:ext cx="2171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spc="10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  <a:cs typeface="Arial" pitchFamily="34" charset="0"/>
              </a:rPr>
              <a:t>CHILDHOOD EDUCATION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spc="10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cs typeface="Arial" pitchFamily="34" charset="0"/>
              </a:rPr>
              <a:t>Creative Learning Center</a:t>
            </a:r>
            <a:endParaRPr kumimoji="0" lang="en-US" sz="1800" b="0" i="0" u="none" strike="noStrike" cap="none" spc="100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112"/>
          <p:cNvSpPr>
            <a:spLocks noChangeArrowheads="1"/>
          </p:cNvSpPr>
          <p:nvPr userDrawn="1"/>
        </p:nvSpPr>
        <p:spPr bwMode="auto">
          <a:xfrm>
            <a:off x="2171700" y="1173481"/>
            <a:ext cx="6972300" cy="45719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  <p:sldLayoutId id="214748372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aws.bridges.com/cfnc1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aws.bridges.com/cfnc1.htm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erncompany.com/about-us/careers/video-player.c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Development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Services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Therapists – diagnose and treat mental and emotional disorders with families</a:t>
            </a:r>
          </a:p>
          <a:p>
            <a:r>
              <a:rPr lang="en-US" dirty="0" smtClean="0"/>
              <a:t>Rehabilitation Counselors – work with individuals to help with independence and employability skills </a:t>
            </a:r>
          </a:p>
          <a:p>
            <a:pPr lvl="1"/>
            <a:r>
              <a:rPr lang="en-US" dirty="0" smtClean="0"/>
              <a:t>Birth Defects</a:t>
            </a:r>
          </a:p>
          <a:p>
            <a:pPr lvl="1"/>
            <a:r>
              <a:rPr lang="en-US" dirty="0" smtClean="0"/>
              <a:t>Illnesses/Disease</a:t>
            </a:r>
          </a:p>
          <a:p>
            <a:pPr lvl="1"/>
            <a:r>
              <a:rPr lang="en-US" dirty="0" smtClean="0"/>
              <a:t>Accidents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Services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Counselors – provide educational and vocational guidance services</a:t>
            </a:r>
          </a:p>
          <a:p>
            <a:r>
              <a:rPr lang="en-US" dirty="0" smtClean="0"/>
              <a:t>Public Health Workers – provide support needed to cope with very bad illnesses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Services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Childcare Workers – take care of children at schools, businesses, private households, and child care places</a:t>
            </a:r>
          </a:p>
          <a:p>
            <a:r>
              <a:rPr lang="en-US" dirty="0" smtClean="0"/>
              <a:t>Home Health  Aides – provide routine, personal healthcare for elderly or disabled persons in the privacy of their home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in </a:t>
            </a:r>
            <a:r>
              <a:rPr lang="en-US" dirty="0" err="1" smtClean="0"/>
              <a:t>Jobland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http://paws.bridges.com/cfnc1.htm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Hospitality &amp; Tourism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78160" y="1828800"/>
            <a:ext cx="6180040" cy="4136707"/>
          </a:xfrm>
        </p:spPr>
        <p:txBody>
          <a:bodyPr>
            <a:noAutofit/>
          </a:bodyPr>
          <a:lstStyle/>
          <a:p>
            <a:pPr marL="171450" indent="-171450">
              <a:lnSpc>
                <a:spcPct val="10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Who likes to travel?</a:t>
            </a:r>
          </a:p>
          <a:p>
            <a:pPr marL="171450" indent="-171450">
              <a:lnSpc>
                <a:spcPct val="10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Who likes to take vacations?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171450" indent="-171450">
              <a:lnSpc>
                <a:spcPct val="10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Hospitality – the relationship between a hostess and the guest</a:t>
            </a:r>
          </a:p>
          <a:p>
            <a:pPr marL="171450" indent="-17145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Tourism – travel for recreational, leisure or business purposes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029201"/>
            <a:ext cx="1981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Restaurant Careers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Owner/Manager</a:t>
            </a:r>
          </a:p>
          <a:p>
            <a:r>
              <a:rPr lang="en-US" dirty="0" smtClean="0"/>
              <a:t>Hostess</a:t>
            </a:r>
          </a:p>
          <a:p>
            <a:r>
              <a:rPr lang="en-US" dirty="0" smtClean="0"/>
              <a:t>Waitress</a:t>
            </a:r>
          </a:p>
          <a:p>
            <a:r>
              <a:rPr lang="en-US" dirty="0" smtClean="0"/>
              <a:t>Cook</a:t>
            </a:r>
          </a:p>
          <a:p>
            <a:r>
              <a:rPr lang="en-US" dirty="0" smtClean="0"/>
              <a:t>Cashier</a:t>
            </a:r>
          </a:p>
        </p:txBody>
      </p:sp>
      <p:pic>
        <p:nvPicPr>
          <p:cNvPr id="1026" name="Picture 2" descr="C:\Users\deana.harper\AppData\Local\Microsoft\Windows\Temporary Internet Files\Content.IE5\K0K8ZTQ4\MC9003558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828800"/>
            <a:ext cx="1595628" cy="1827886"/>
          </a:xfrm>
          <a:prstGeom prst="rect">
            <a:avLst/>
          </a:prstGeom>
          <a:noFill/>
        </p:spPr>
      </p:pic>
      <p:pic>
        <p:nvPicPr>
          <p:cNvPr id="1027" name="Picture 3" descr="C:\Users\deana.harper\AppData\Local\Microsoft\Windows\Temporary Internet Files\Content.IE5\2QB9XI99\MC9002957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667000"/>
            <a:ext cx="1890665" cy="1857469"/>
          </a:xfrm>
          <a:prstGeom prst="rect">
            <a:avLst/>
          </a:prstGeom>
          <a:noFill/>
        </p:spPr>
      </p:pic>
      <p:pic>
        <p:nvPicPr>
          <p:cNvPr id="1028" name="Picture 4" descr="C:\Users\deana.harper\AppData\Local\Microsoft\Windows\Temporary Internet Files\Content.IE5\8K2NWEQL\MC9002798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038600"/>
            <a:ext cx="1670609" cy="179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Lodging Careers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</a:t>
            </a:r>
          </a:p>
          <a:p>
            <a:r>
              <a:rPr lang="en-US" dirty="0" smtClean="0"/>
              <a:t>Desk Clerk</a:t>
            </a:r>
          </a:p>
          <a:p>
            <a:r>
              <a:rPr lang="en-US" dirty="0" smtClean="0"/>
              <a:t>Housekeeper</a:t>
            </a:r>
          </a:p>
          <a:p>
            <a:r>
              <a:rPr lang="en-US" dirty="0" smtClean="0"/>
              <a:t>Concierge</a:t>
            </a:r>
          </a:p>
          <a:p>
            <a:r>
              <a:rPr lang="en-US" dirty="0" smtClean="0"/>
              <a:t>Maintenance</a:t>
            </a:r>
          </a:p>
        </p:txBody>
      </p:sp>
      <p:pic>
        <p:nvPicPr>
          <p:cNvPr id="2050" name="Picture 2" descr="C:\Users\deana.harper\AppData\Local\Microsoft\Windows\Temporary Internet Files\Content.IE5\9BG1KD9H\MC9003632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2084375" cy="2669978"/>
          </a:xfrm>
          <a:prstGeom prst="rect">
            <a:avLst/>
          </a:prstGeom>
          <a:noFill/>
        </p:spPr>
      </p:pic>
      <p:pic>
        <p:nvPicPr>
          <p:cNvPr id="2051" name="Picture 3" descr="C:\Users\deana.harper\AppData\Local\Microsoft\Windows\Temporary Internet Files\Content.IE5\8OLRSYLO\MC9000534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191000"/>
            <a:ext cx="2209800" cy="2216557"/>
          </a:xfrm>
          <a:prstGeom prst="rect">
            <a:avLst/>
          </a:prstGeom>
          <a:noFill/>
        </p:spPr>
      </p:pic>
      <p:pic>
        <p:nvPicPr>
          <p:cNvPr id="2052" name="Picture 4" descr="C:\Users\deana.harper\AppData\Local\Microsoft\Windows\Temporary Internet Files\Content.IE5\F11T7C30\MC9002940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887965"/>
            <a:ext cx="1600200" cy="2141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Travel Services Careers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Owner/Manager</a:t>
            </a:r>
          </a:p>
          <a:p>
            <a:r>
              <a:rPr lang="en-US" dirty="0" smtClean="0"/>
              <a:t>Flight Attendant</a:t>
            </a:r>
          </a:p>
          <a:p>
            <a:r>
              <a:rPr lang="en-US" dirty="0" smtClean="0"/>
              <a:t>Pilot</a:t>
            </a:r>
          </a:p>
          <a:p>
            <a:r>
              <a:rPr lang="en-US" dirty="0" smtClean="0"/>
              <a:t>Travel Agent</a:t>
            </a:r>
          </a:p>
        </p:txBody>
      </p:sp>
      <p:pic>
        <p:nvPicPr>
          <p:cNvPr id="3074" name="Picture 2" descr="C:\Users\deana.harper\AppData\Local\Microsoft\Windows\Temporary Internet Files\Content.IE5\MZ8L8C30\MC900216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1905000" cy="2126786"/>
          </a:xfrm>
          <a:prstGeom prst="rect">
            <a:avLst/>
          </a:prstGeom>
          <a:noFill/>
        </p:spPr>
      </p:pic>
      <p:pic>
        <p:nvPicPr>
          <p:cNvPr id="3075" name="Picture 3" descr="C:\Users\deana.harper\AppData\Local\Microsoft\Windows\Temporary Internet Files\Content.IE5\C9ZK22Z1\MC9000367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2133600" cy="2200033"/>
          </a:xfrm>
          <a:prstGeom prst="rect">
            <a:avLst/>
          </a:prstGeom>
          <a:noFill/>
        </p:spPr>
      </p:pic>
      <p:pic>
        <p:nvPicPr>
          <p:cNvPr id="3076" name="Picture 4" descr="C:\Users\deana.harper\AppData\Local\Microsoft\Windows\Temporary Internet Files\Content.IE5\K0K8ZTQ4\MC9003834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362200"/>
            <a:ext cx="1791310" cy="182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in </a:t>
            </a:r>
            <a:r>
              <a:rPr lang="en-US" dirty="0" err="1" smtClean="0"/>
              <a:t>Jobland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http://paws.bridges.com/cfnc1.htm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know it you will be in high school—like me!</a:t>
            </a:r>
          </a:p>
          <a:p>
            <a:r>
              <a:rPr lang="en-US" dirty="0" smtClean="0"/>
              <a:t>It is important to have an idea of what you want to do when you grow up.</a:t>
            </a:r>
          </a:p>
          <a:p>
            <a:r>
              <a:rPr lang="en-US" dirty="0" smtClean="0"/>
              <a:t>In high school, you will be able to take classes to help you prepare for a CAREER!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“Career”?</a:t>
            </a:r>
          </a:p>
          <a:p>
            <a:pPr lvl="1"/>
            <a:r>
              <a:rPr lang="en-US" dirty="0" smtClean="0"/>
              <a:t>A person’s WORK or JOB</a:t>
            </a:r>
          </a:p>
          <a:p>
            <a:pPr lvl="1"/>
            <a:r>
              <a:rPr lang="en-US" dirty="0" smtClean="0"/>
              <a:t>Most people work for 30 years or longer</a:t>
            </a:r>
          </a:p>
          <a:p>
            <a:pPr lvl="1"/>
            <a:r>
              <a:rPr lang="en-US" dirty="0" smtClean="0"/>
              <a:t>Wow!  That’s a long time!</a:t>
            </a:r>
          </a:p>
          <a:p>
            <a:r>
              <a:rPr lang="en-US" dirty="0" smtClean="0"/>
              <a:t>What is a “Career Cluster”?</a:t>
            </a:r>
          </a:p>
          <a:p>
            <a:pPr lvl="1"/>
            <a:r>
              <a:rPr lang="en-US" dirty="0" smtClean="0"/>
              <a:t>A way to organize careers or jobs into groups that are similar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na.harper\AppData\Local\Microsoft\Windows\Temporary Internet Files\Content.IE5\Q6F6Q9X5\MC900195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1512418" cy="1826057"/>
          </a:xfrm>
          <a:prstGeom prst="rect">
            <a:avLst/>
          </a:prstGeom>
          <a:noFill/>
        </p:spPr>
      </p:pic>
      <p:pic>
        <p:nvPicPr>
          <p:cNvPr id="1027" name="Picture 3" descr="C:\Users\deana.harper\AppData\Local\Microsoft\Windows\Temporary Internet Files\Content.IE5\NJABEUAT\MC9003340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1662379" cy="1821485"/>
          </a:xfrm>
          <a:prstGeom prst="rect">
            <a:avLst/>
          </a:prstGeom>
          <a:noFill/>
        </p:spPr>
      </p:pic>
      <p:pic>
        <p:nvPicPr>
          <p:cNvPr id="1028" name="Picture 4" descr="C:\Users\deana.harper\AppData\Local\Microsoft\Windows\Temporary Internet Files\Content.IE5\G4KQZF7L\MC900334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05000"/>
            <a:ext cx="1520647" cy="1816913"/>
          </a:xfrm>
          <a:prstGeom prst="rect">
            <a:avLst/>
          </a:prstGeom>
          <a:noFill/>
        </p:spPr>
      </p:pic>
      <p:pic>
        <p:nvPicPr>
          <p:cNvPr id="1030" name="Picture 6" descr="C:\Users\deana.harper\AppData\Local\Microsoft\Windows\Temporary Internet Files\Content.IE5\C9ZK22Z1\MC9003340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114800"/>
            <a:ext cx="1065276" cy="1819656"/>
          </a:xfrm>
          <a:prstGeom prst="rect">
            <a:avLst/>
          </a:prstGeom>
          <a:noFill/>
        </p:spPr>
      </p:pic>
      <p:pic>
        <p:nvPicPr>
          <p:cNvPr id="1031" name="Picture 7" descr="C:\Users\deana.harper\AppData\Local\Microsoft\Windows\Temporary Internet Files\Content.IE5\K0K8ZTQ4\MC90005918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581400"/>
            <a:ext cx="1766621" cy="1795882"/>
          </a:xfrm>
          <a:prstGeom prst="rect">
            <a:avLst/>
          </a:prstGeom>
          <a:noFill/>
        </p:spPr>
      </p:pic>
      <p:pic>
        <p:nvPicPr>
          <p:cNvPr id="1032" name="Picture 8" descr="C:\Users\deana.harper\AppData\Local\Microsoft\Windows\Temporary Internet Files\Content.IE5\C9ZK22Z1\MC90044551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1905000"/>
            <a:ext cx="1784766" cy="1736141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553199" cy="637556"/>
          </a:xfrm>
        </p:spPr>
        <p:txBody>
          <a:bodyPr/>
          <a:lstStyle/>
          <a:p>
            <a:r>
              <a:rPr lang="en-US" dirty="0" smtClean="0"/>
              <a:t>What Do YOU Want to Be?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78160" y="1828800"/>
            <a:ext cx="6180040" cy="4136707"/>
          </a:xfrm>
        </p:spPr>
        <p:txBody>
          <a:bodyPr>
            <a:noAutofit/>
          </a:bodyPr>
          <a:lstStyle/>
          <a:p>
            <a:pPr marL="171450" indent="-171450">
              <a:lnSpc>
                <a:spcPct val="10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Today we will focus on the Energy career cluster</a:t>
            </a:r>
          </a:p>
          <a:p>
            <a:pPr marL="171450" indent="-17145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There are many forms of Energy like</a:t>
            </a:r>
          </a:p>
          <a:p>
            <a:pPr marL="914400" lvl="1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Wind</a:t>
            </a:r>
          </a:p>
          <a:p>
            <a:pPr marL="914400" lvl="1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Solar (sun)</a:t>
            </a:r>
          </a:p>
          <a:p>
            <a:pPr marL="914400" lvl="1" indent="-1714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Water</a:t>
            </a:r>
          </a:p>
          <a:p>
            <a:pPr marL="171450" indent="-17145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There are lots of jobs in the Energy cluster that produce and use different forms of energy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029201"/>
            <a:ext cx="1981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form of Energy is HEAT</a:t>
            </a:r>
          </a:p>
          <a:p>
            <a:r>
              <a:rPr lang="en-US" dirty="0" smtClean="0"/>
              <a:t>We can create heat</a:t>
            </a:r>
          </a:p>
          <a:p>
            <a:pPr lvl="1"/>
            <a:r>
              <a:rPr lang="en-US" dirty="0" smtClean="0"/>
              <a:t>Rub  your hands together really fast</a:t>
            </a:r>
          </a:p>
          <a:p>
            <a:pPr lvl="1"/>
            <a:r>
              <a:rPr lang="en-US" dirty="0" smtClean="0"/>
              <a:t>Do you feel your hands getting hot?</a:t>
            </a:r>
          </a:p>
          <a:p>
            <a:r>
              <a:rPr lang="en-US" dirty="0" smtClean="0"/>
              <a:t>What do you do to warm up your house when it is cold outside?</a:t>
            </a:r>
          </a:p>
          <a:p>
            <a:pPr lvl="1"/>
            <a:r>
              <a:rPr lang="en-US" dirty="0" smtClean="0"/>
              <a:t>Build a fire</a:t>
            </a:r>
          </a:p>
          <a:p>
            <a:pPr lvl="1"/>
            <a:r>
              <a:rPr lang="en-US" dirty="0" smtClean="0"/>
              <a:t>Turn up the thermostat</a:t>
            </a:r>
          </a:p>
          <a:p>
            <a:pPr lvl="1"/>
            <a:r>
              <a:rPr lang="en-US" dirty="0" smtClean="0"/>
              <a:t>Turn on a heater</a:t>
            </a:r>
          </a:p>
        </p:txBody>
      </p:sp>
      <p:pic>
        <p:nvPicPr>
          <p:cNvPr id="1027" name="Picture 3" descr="C:\Users\deana.harper\AppData\Local\Microsoft\Windows\Temporary Internet Files\Content.IE5\8OLRSYLO\MC9000183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14800"/>
            <a:ext cx="2514600" cy="2110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is another form of Energy</a:t>
            </a:r>
          </a:p>
          <a:p>
            <a:r>
              <a:rPr lang="en-US" dirty="0" smtClean="0"/>
              <a:t>We can produce wind</a:t>
            </a:r>
          </a:p>
          <a:p>
            <a:pPr lvl="1"/>
            <a:r>
              <a:rPr lang="en-US" dirty="0" smtClean="0"/>
              <a:t>Lay a piece of paper on a desk</a:t>
            </a:r>
          </a:p>
          <a:p>
            <a:pPr lvl="1"/>
            <a:r>
              <a:rPr lang="en-US" dirty="0" smtClean="0"/>
              <a:t>Blow on the paper</a:t>
            </a:r>
          </a:p>
          <a:p>
            <a:pPr lvl="1"/>
            <a:r>
              <a:rPr lang="en-US" dirty="0" smtClean="0"/>
              <a:t>What happens to the paper?</a:t>
            </a:r>
          </a:p>
        </p:txBody>
      </p:sp>
      <p:pic>
        <p:nvPicPr>
          <p:cNvPr id="2050" name="Picture 2" descr="C:\Users\deana.harper\AppData\Local\Microsoft\Windows\Temporary Internet Files\Content.IE5\54FG00NB\MC9000214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0"/>
            <a:ext cx="4445608" cy="2266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water produce Energy?</a:t>
            </a:r>
          </a:p>
          <a:p>
            <a:r>
              <a:rPr lang="en-US" dirty="0" smtClean="0"/>
              <a:t>What happens in a flood or heavy rain?</a:t>
            </a:r>
          </a:p>
          <a:p>
            <a:pPr lvl="1"/>
            <a:r>
              <a:rPr lang="en-US" dirty="0" smtClean="0"/>
              <a:t>Water can sweep items away in a flood</a:t>
            </a:r>
          </a:p>
          <a:p>
            <a:r>
              <a:rPr lang="en-US" dirty="0" smtClean="0"/>
              <a:t>Moving water in the right direction and in the right way can produce Energy that is good!</a:t>
            </a:r>
            <a:endParaRPr lang="en-US" dirty="0"/>
          </a:p>
        </p:txBody>
      </p:sp>
      <p:pic>
        <p:nvPicPr>
          <p:cNvPr id="3074" name="Picture 2" descr="C:\Users\deana.harper\AppData\Local\Microsoft\Windows\Temporary Internet Files\Content.IE5\NJABEUAT\MC9000533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91000"/>
            <a:ext cx="1442009" cy="2028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http://www.southerncompany.com/about-us/careers/video-player.cshtml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Human Services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78160" y="1828800"/>
            <a:ext cx="6180040" cy="4136707"/>
          </a:xfrm>
        </p:spPr>
        <p:txBody>
          <a:bodyPr>
            <a:noAutofit/>
          </a:bodyPr>
          <a:lstStyle/>
          <a:p>
            <a:pPr marL="171450" indent="-17145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Jobs related to</a:t>
            </a:r>
          </a:p>
          <a:p>
            <a:pPr marL="914400" lvl="1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Families</a:t>
            </a:r>
          </a:p>
          <a:p>
            <a:pPr marL="914400" lvl="1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Human Needs</a:t>
            </a:r>
          </a:p>
          <a:p>
            <a:pPr marL="914400" lvl="1" indent="-1714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Education</a:t>
            </a:r>
          </a:p>
          <a:p>
            <a:pPr marL="171450" indent="-17145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People who chose this career field like to work with people to help make things better for others!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029201"/>
            <a:ext cx="1981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Services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Work – provide assistance to improve the lives of children and their families</a:t>
            </a:r>
          </a:p>
          <a:p>
            <a:pPr lvl="1"/>
            <a:r>
              <a:rPr lang="en-US" dirty="0" smtClean="0"/>
              <a:t>Assist Single Parents</a:t>
            </a:r>
          </a:p>
          <a:p>
            <a:pPr lvl="1"/>
            <a:r>
              <a:rPr lang="en-US" dirty="0" smtClean="0"/>
              <a:t>Arrange Adoptions</a:t>
            </a:r>
          </a:p>
          <a:p>
            <a:pPr lvl="1"/>
            <a:r>
              <a:rPr lang="en-US" dirty="0" smtClean="0"/>
              <a:t>Find Foster Homes</a:t>
            </a:r>
          </a:p>
          <a:p>
            <a:r>
              <a:rPr lang="en-US" dirty="0" smtClean="0"/>
              <a:t>Clergy – provide spiritual and moral guidance and assistance to church members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School 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ockLayouts Elementary School ET006">
  <a:themeElements>
    <a:clrScheme name="Custom 1">
      <a:dk1>
        <a:sysClr val="windowText" lastClr="000000"/>
      </a:dk1>
      <a:lt1>
        <a:sysClr val="window" lastClr="FFFFFF"/>
      </a:lt1>
      <a:dk2>
        <a:srgbClr val="737474"/>
      </a:dk2>
      <a:lt2>
        <a:srgbClr val="EEECE1"/>
      </a:lt2>
      <a:accent1>
        <a:srgbClr val="F28D2C"/>
      </a:accent1>
      <a:accent2>
        <a:srgbClr val="FBBA28"/>
      </a:accent2>
      <a:accent3>
        <a:srgbClr val="92C1D7"/>
      </a:accent3>
      <a:accent4>
        <a:srgbClr val="2A3358"/>
      </a:accent4>
      <a:accent5>
        <a:srgbClr val="8BBD3A"/>
      </a:accent5>
      <a:accent6>
        <a:srgbClr val="C7D52F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515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StockLayouts Elementary School ET006</vt:lpstr>
      <vt:lpstr>Career Development 3rd Grade</vt:lpstr>
      <vt:lpstr>Career Cluster</vt:lpstr>
      <vt:lpstr>Energy</vt:lpstr>
      <vt:lpstr>Heat</vt:lpstr>
      <vt:lpstr>Wind</vt:lpstr>
      <vt:lpstr>Water</vt:lpstr>
      <vt:lpstr>Energy Careers</vt:lpstr>
      <vt:lpstr>Human Services</vt:lpstr>
      <vt:lpstr>Human Services Careers</vt:lpstr>
      <vt:lpstr>Human Services Careers</vt:lpstr>
      <vt:lpstr>Human Services Careers</vt:lpstr>
      <vt:lpstr>Human Services Careers</vt:lpstr>
      <vt:lpstr>Paws in Jobland</vt:lpstr>
      <vt:lpstr>Hospitality &amp; Tourism</vt:lpstr>
      <vt:lpstr>Restaurant Careers </vt:lpstr>
      <vt:lpstr>Lodging Careers </vt:lpstr>
      <vt:lpstr>Travel Services Careers </vt:lpstr>
      <vt:lpstr>Paws in Jobland</vt:lpstr>
      <vt:lpstr>What Do YOU Want to Be?</vt:lpstr>
      <vt:lpstr>What Do YOU Want to Be?</vt:lpstr>
    </vt:vector>
  </TitlesOfParts>
  <Company>StockLayouts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Rhonda Samples</cp:lastModifiedBy>
  <cp:revision>124</cp:revision>
  <dcterms:created xsi:type="dcterms:W3CDTF">2010-07-09T22:21:36Z</dcterms:created>
  <dcterms:modified xsi:type="dcterms:W3CDTF">2013-09-13T21:54:53Z</dcterms:modified>
</cp:coreProperties>
</file>